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2"/>
  </p:notesMasterIdLst>
  <p:sldIdLst>
    <p:sldId id="277" r:id="rId2"/>
    <p:sldId id="298" r:id="rId3"/>
    <p:sldId id="307" r:id="rId4"/>
    <p:sldId id="308" r:id="rId5"/>
    <p:sldId id="257" r:id="rId6"/>
    <p:sldId id="267" r:id="rId7"/>
    <p:sldId id="302" r:id="rId8"/>
    <p:sldId id="313" r:id="rId9"/>
    <p:sldId id="309" r:id="rId10"/>
    <p:sldId id="314" r:id="rId11"/>
    <p:sldId id="315" r:id="rId12"/>
    <p:sldId id="310" r:id="rId13"/>
    <p:sldId id="311" r:id="rId14"/>
    <p:sldId id="312" r:id="rId15"/>
    <p:sldId id="260" r:id="rId16"/>
    <p:sldId id="299" r:id="rId17"/>
    <p:sldId id="265" r:id="rId18"/>
    <p:sldId id="269" r:id="rId19"/>
    <p:sldId id="306"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2CB"/>
    <a:srgbClr val="8C8279"/>
    <a:srgbClr val="4E868F"/>
    <a:srgbClr val="A3343A"/>
    <a:srgbClr val="E86742"/>
    <a:srgbClr val="0432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05" autoAdjust="0"/>
    <p:restoredTop sz="87857" autoAdjust="0"/>
  </p:normalViewPr>
  <p:slideViewPr>
    <p:cSldViewPr snapToGrid="0" snapToObjects="1">
      <p:cViewPr varScale="1">
        <p:scale>
          <a:sx n="100" d="100"/>
          <a:sy n="100" d="100"/>
        </p:scale>
        <p:origin x="924" y="96"/>
      </p:cViewPr>
      <p:guideLst>
        <p:guide orient="horz" pos="2160"/>
        <p:guide pos="3840"/>
      </p:guideLst>
    </p:cSldViewPr>
  </p:slideViewPr>
  <p:notesTextViewPr>
    <p:cViewPr>
      <p:scale>
        <a:sx n="1" d="1"/>
        <a:sy n="1" d="1"/>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Inline SQL queries Statistics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Select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ePM</c:v>
                </c:pt>
                <c:pt idx="1">
                  <c:v>eEHR</c:v>
                </c:pt>
                <c:pt idx="2">
                  <c:v>Rosetta</c:v>
                </c:pt>
                <c:pt idx="3">
                  <c:v>FM</c:v>
                </c:pt>
              </c:strCache>
            </c:strRef>
          </c:cat>
          <c:val>
            <c:numRef>
              <c:f>Sheet1!$B$2:$B$5</c:f>
              <c:numCache>
                <c:formatCode>General</c:formatCode>
                <c:ptCount val="4"/>
                <c:pt idx="0">
                  <c:v>4220</c:v>
                </c:pt>
              </c:numCache>
            </c:numRef>
          </c:val>
          <c:extLst>
            <c:ext xmlns:c16="http://schemas.microsoft.com/office/drawing/2014/chart" uri="{C3380CC4-5D6E-409C-BE32-E72D297353CC}">
              <c16:uniqueId val="{00000000-6D9C-6D40-BDC5-4488585AE1CF}"/>
            </c:ext>
          </c:extLst>
        </c:ser>
        <c:ser>
          <c:idx val="1"/>
          <c:order val="1"/>
          <c:tx>
            <c:strRef>
              <c:f>Sheet1!$C$1</c:f>
              <c:strCache>
                <c:ptCount val="1"/>
                <c:pt idx="0">
                  <c:v>Insert</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ePM</c:v>
                </c:pt>
                <c:pt idx="1">
                  <c:v>eEHR</c:v>
                </c:pt>
                <c:pt idx="2">
                  <c:v>Rosetta</c:v>
                </c:pt>
                <c:pt idx="3">
                  <c:v>FM</c:v>
                </c:pt>
              </c:strCache>
            </c:strRef>
          </c:cat>
          <c:val>
            <c:numRef>
              <c:f>Sheet1!$C$2:$C$5</c:f>
              <c:numCache>
                <c:formatCode>General</c:formatCode>
                <c:ptCount val="4"/>
                <c:pt idx="0">
                  <c:v>320</c:v>
                </c:pt>
              </c:numCache>
            </c:numRef>
          </c:val>
          <c:extLst>
            <c:ext xmlns:c16="http://schemas.microsoft.com/office/drawing/2014/chart" uri="{C3380CC4-5D6E-409C-BE32-E72D297353CC}">
              <c16:uniqueId val="{00000001-6D9C-6D40-BDC5-4488585AE1CF}"/>
            </c:ext>
          </c:extLst>
        </c:ser>
        <c:ser>
          <c:idx val="2"/>
          <c:order val="2"/>
          <c:tx>
            <c:strRef>
              <c:f>Sheet1!$D$1</c:f>
              <c:strCache>
                <c:ptCount val="1"/>
                <c:pt idx="0">
                  <c:v>Update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ePM</c:v>
                </c:pt>
                <c:pt idx="1">
                  <c:v>eEHR</c:v>
                </c:pt>
                <c:pt idx="2">
                  <c:v>Rosetta</c:v>
                </c:pt>
                <c:pt idx="3">
                  <c:v>FM</c:v>
                </c:pt>
              </c:strCache>
            </c:strRef>
          </c:cat>
          <c:val>
            <c:numRef>
              <c:f>Sheet1!$D$2:$D$5</c:f>
              <c:numCache>
                <c:formatCode>General</c:formatCode>
                <c:ptCount val="4"/>
                <c:pt idx="0">
                  <c:v>523</c:v>
                </c:pt>
              </c:numCache>
            </c:numRef>
          </c:val>
          <c:extLst>
            <c:ext xmlns:c16="http://schemas.microsoft.com/office/drawing/2014/chart" uri="{C3380CC4-5D6E-409C-BE32-E72D297353CC}">
              <c16:uniqueId val="{00000002-6D9C-6D40-BDC5-4488585AE1CF}"/>
            </c:ext>
          </c:extLst>
        </c:ser>
        <c:ser>
          <c:idx val="3"/>
          <c:order val="3"/>
          <c:tx>
            <c:strRef>
              <c:f>Sheet1!$E$1</c:f>
              <c:strCache>
                <c:ptCount val="1"/>
                <c:pt idx="0">
                  <c:v>Delete</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ePM</c:v>
                </c:pt>
                <c:pt idx="1">
                  <c:v>eEHR</c:v>
                </c:pt>
                <c:pt idx="2">
                  <c:v>Rosetta</c:v>
                </c:pt>
                <c:pt idx="3">
                  <c:v>FM</c:v>
                </c:pt>
              </c:strCache>
            </c:strRef>
          </c:cat>
          <c:val>
            <c:numRef>
              <c:f>Sheet1!$E$2:$E$5</c:f>
              <c:numCache>
                <c:formatCode>General</c:formatCode>
                <c:ptCount val="4"/>
                <c:pt idx="0">
                  <c:v>103</c:v>
                </c:pt>
              </c:numCache>
            </c:numRef>
          </c:val>
          <c:extLst>
            <c:ext xmlns:c16="http://schemas.microsoft.com/office/drawing/2014/chart" uri="{C3380CC4-5D6E-409C-BE32-E72D297353CC}">
              <c16:uniqueId val="{00000003-6D9C-6D40-BDC5-4488585AE1CF}"/>
            </c:ext>
          </c:extLst>
        </c:ser>
        <c:ser>
          <c:idx val="4"/>
          <c:order val="4"/>
          <c:tx>
            <c:strRef>
              <c:f>Sheet1!$F$1</c:f>
              <c:strCache>
                <c:ptCount val="1"/>
                <c:pt idx="0">
                  <c:v>Drop</c:v>
                </c:pt>
              </c:strCache>
            </c:strRef>
          </c:tx>
          <c:spPr>
            <a:solidFill>
              <a:schemeClr val="accent5"/>
            </a:solidFill>
            <a:ln>
              <a:noFill/>
            </a:ln>
            <a:effectLst/>
          </c:spPr>
          <c:invertIfNegative val="0"/>
          <c:cat>
            <c:strRef>
              <c:f>Sheet1!$A$2:$A$5</c:f>
              <c:strCache>
                <c:ptCount val="4"/>
                <c:pt idx="0">
                  <c:v>ePM</c:v>
                </c:pt>
                <c:pt idx="1">
                  <c:v>eEHR</c:v>
                </c:pt>
                <c:pt idx="2">
                  <c:v>Rosetta</c:v>
                </c:pt>
                <c:pt idx="3">
                  <c:v>FM</c:v>
                </c:pt>
              </c:strCache>
            </c:strRef>
          </c:cat>
          <c:val>
            <c:numRef>
              <c:f>Sheet1!$F$2:$F$5</c:f>
              <c:numCache>
                <c:formatCode>General</c:formatCode>
                <c:ptCount val="4"/>
                <c:pt idx="0">
                  <c:v>0</c:v>
                </c:pt>
              </c:numCache>
            </c:numRef>
          </c:val>
          <c:extLst>
            <c:ext xmlns:c16="http://schemas.microsoft.com/office/drawing/2014/chart" uri="{C3380CC4-5D6E-409C-BE32-E72D297353CC}">
              <c16:uniqueId val="{00000004-6D9C-6D40-BDC5-4488585AE1CF}"/>
            </c:ext>
          </c:extLst>
        </c:ser>
        <c:dLbls>
          <c:showLegendKey val="0"/>
          <c:showVal val="0"/>
          <c:showCatName val="0"/>
          <c:showSerName val="0"/>
          <c:showPercent val="0"/>
          <c:showBubbleSize val="0"/>
        </c:dLbls>
        <c:gapWidth val="219"/>
        <c:overlap val="-27"/>
        <c:axId val="2123988136"/>
        <c:axId val="2123991752"/>
      </c:barChart>
      <c:catAx>
        <c:axId val="2123988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23991752"/>
        <c:crosses val="autoZero"/>
        <c:auto val="1"/>
        <c:lblAlgn val="ctr"/>
        <c:lblOffset val="100"/>
        <c:noMultiLvlLbl val="0"/>
      </c:catAx>
      <c:valAx>
        <c:axId val="2123991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239881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title>
    <c:autoTitleDeleted val="0"/>
    <c:plotArea>
      <c:layout/>
      <c:pieChart>
        <c:varyColors val="1"/>
        <c:ser>
          <c:idx val="0"/>
          <c:order val="0"/>
          <c:tx>
            <c:strRef>
              <c:f>Sheet1!$B$1</c:f>
              <c:strCache>
                <c:ptCount val="1"/>
                <c:pt idx="0">
                  <c:v>ePM</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3B8-405C-A818-F0CACA838E5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3B8-405C-A818-F0CACA838E5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3B8-405C-A818-F0CACA838E5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3B8-405C-A818-F0CACA838E53}"/>
              </c:ext>
            </c:extLst>
          </c:dPt>
          <c:cat>
            <c:strRef>
              <c:f>Sheet1!$A$2:$A$5</c:f>
              <c:strCache>
                <c:ptCount val="4"/>
                <c:pt idx="0">
                  <c:v>Select</c:v>
                </c:pt>
                <c:pt idx="1">
                  <c:v>Insert</c:v>
                </c:pt>
                <c:pt idx="2">
                  <c:v>Update</c:v>
                </c:pt>
                <c:pt idx="3">
                  <c:v>Delete</c:v>
                </c:pt>
              </c:strCache>
            </c:strRef>
          </c:cat>
          <c:val>
            <c:numRef>
              <c:f>Sheet1!$B$2:$B$5</c:f>
              <c:numCache>
                <c:formatCode>General</c:formatCode>
                <c:ptCount val="4"/>
                <c:pt idx="0">
                  <c:v>4220</c:v>
                </c:pt>
                <c:pt idx="1">
                  <c:v>320</c:v>
                </c:pt>
                <c:pt idx="2">
                  <c:v>523</c:v>
                </c:pt>
                <c:pt idx="3">
                  <c:v>103</c:v>
                </c:pt>
              </c:numCache>
            </c:numRef>
          </c:val>
          <c:extLst>
            <c:ext xmlns:c16="http://schemas.microsoft.com/office/drawing/2014/chart" uri="{C3380CC4-5D6E-409C-BE32-E72D297353CC}">
              <c16:uniqueId val="{00000008-03B8-405C-A818-F0CACA838E53}"/>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F9F267-1774-4440-9742-788A43E1F0B9}" type="datetimeFigureOut">
              <a:rPr lang="en-US" smtClean="0"/>
              <a:t>2/14/2019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6B02AF-04E4-CB47-AE60-B9F7FA85FFB2}" type="slidenum">
              <a:rPr lang="en-US" smtClean="0"/>
              <a:t>‹#›</a:t>
            </a:fld>
            <a:endParaRPr lang="en-US"/>
          </a:p>
        </p:txBody>
      </p:sp>
    </p:spTree>
    <p:extLst>
      <p:ext uri="{BB962C8B-B14F-4D97-AF65-F5344CB8AC3E}">
        <p14:creationId xmlns:p14="http://schemas.microsoft.com/office/powerpoint/2010/main" val="568357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6B02AF-04E4-CB47-AE60-B9F7FA85FFB2}" type="slidenum">
              <a:rPr lang="en-US" smtClean="0"/>
              <a:t>1</a:t>
            </a:fld>
            <a:endParaRPr lang="en-US"/>
          </a:p>
        </p:txBody>
      </p:sp>
    </p:spTree>
    <p:extLst>
      <p:ext uri="{BB962C8B-B14F-4D97-AF65-F5344CB8AC3E}">
        <p14:creationId xmlns:p14="http://schemas.microsoft.com/office/powerpoint/2010/main" val="1543122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6B02AF-04E4-CB47-AE60-B9F7FA85FFB2}" type="slidenum">
              <a:rPr lang="en-US" smtClean="0"/>
              <a:t>5</a:t>
            </a:fld>
            <a:endParaRPr lang="en-US"/>
          </a:p>
        </p:txBody>
      </p:sp>
    </p:spTree>
    <p:extLst>
      <p:ext uri="{BB962C8B-B14F-4D97-AF65-F5344CB8AC3E}">
        <p14:creationId xmlns:p14="http://schemas.microsoft.com/office/powerpoint/2010/main" val="529545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6B02AF-04E4-CB47-AE60-B9F7FA85FFB2}" type="slidenum">
              <a:rPr lang="en-US" smtClean="0"/>
              <a:t>6</a:t>
            </a:fld>
            <a:endParaRPr lang="en-US"/>
          </a:p>
        </p:txBody>
      </p:sp>
    </p:spTree>
    <p:extLst>
      <p:ext uri="{BB962C8B-B14F-4D97-AF65-F5344CB8AC3E}">
        <p14:creationId xmlns:p14="http://schemas.microsoft.com/office/powerpoint/2010/main" val="665262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6B02AF-04E4-CB47-AE60-B9F7FA85FFB2}" type="slidenum">
              <a:rPr lang="en-US" smtClean="0"/>
              <a:t>16</a:t>
            </a:fld>
            <a:endParaRPr lang="en-US"/>
          </a:p>
        </p:txBody>
      </p:sp>
    </p:spTree>
    <p:extLst>
      <p:ext uri="{BB962C8B-B14F-4D97-AF65-F5344CB8AC3E}">
        <p14:creationId xmlns:p14="http://schemas.microsoft.com/office/powerpoint/2010/main" val="17919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6B02AF-04E4-CB47-AE60-B9F7FA85FFB2}" type="slidenum">
              <a:rPr lang="en-US" smtClean="0"/>
              <a:t>17</a:t>
            </a:fld>
            <a:endParaRPr lang="en-US"/>
          </a:p>
        </p:txBody>
      </p:sp>
    </p:spTree>
    <p:extLst>
      <p:ext uri="{BB962C8B-B14F-4D97-AF65-F5344CB8AC3E}">
        <p14:creationId xmlns:p14="http://schemas.microsoft.com/office/powerpoint/2010/main" val="57254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6B02AF-04E4-CB47-AE60-B9F7FA85FFB2}" type="slidenum">
              <a:rPr lang="en-US" smtClean="0"/>
              <a:t>20</a:t>
            </a:fld>
            <a:endParaRPr lang="en-US"/>
          </a:p>
        </p:txBody>
      </p:sp>
    </p:spTree>
    <p:extLst>
      <p:ext uri="{BB962C8B-B14F-4D97-AF65-F5344CB8AC3E}">
        <p14:creationId xmlns:p14="http://schemas.microsoft.com/office/powerpoint/2010/main" val="20105571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19.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9.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2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hyperlink" Target="https://www.nextgen.com/legal-notice"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4.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Dark Orange">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56D8EA-444B-BF49-9C51-70BDCCC800C6}"/>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26" name="Text Placeholder 25"/>
          <p:cNvSpPr>
            <a:spLocks noGrp="1"/>
          </p:cNvSpPr>
          <p:nvPr>
            <p:ph type="body" sz="quarter" idx="10"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27" name="Text Placeholder 25"/>
          <p:cNvSpPr>
            <a:spLocks noGrp="1"/>
          </p:cNvSpPr>
          <p:nvPr>
            <p:ph type="body" sz="quarter" idx="11"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9" name="Picture 8">
            <a:extLst>
              <a:ext uri="{FF2B5EF4-FFF2-40B4-BE49-F238E27FC236}">
                <a16:creationId xmlns:a16="http://schemas.microsoft.com/office/drawing/2014/main" id="{8C2DC9F1-BFD8-3444-9800-BF56AE79C114}"/>
              </a:ext>
            </a:extLst>
          </p:cNvPr>
          <p:cNvPicPr>
            <a:picLocks noChangeAspect="1"/>
          </p:cNvPicPr>
          <p:nvPr userDrawn="1"/>
        </p:nvPicPr>
        <p:blipFill>
          <a:blip r:embed="rId3"/>
          <a:stretch>
            <a:fillRect/>
          </a:stretch>
        </p:blipFill>
        <p:spPr>
          <a:xfrm>
            <a:off x="10045691" y="5749709"/>
            <a:ext cx="1660097" cy="672271"/>
          </a:xfrm>
          <a:prstGeom prst="rect">
            <a:avLst/>
          </a:prstGeom>
        </p:spPr>
      </p:pic>
      <p:sp>
        <p:nvSpPr>
          <p:cNvPr id="10" name="Title 1">
            <a:extLst>
              <a:ext uri="{FF2B5EF4-FFF2-40B4-BE49-F238E27FC236}">
                <a16:creationId xmlns:a16="http://schemas.microsoft.com/office/drawing/2014/main" id="{D3EED5AC-DFED-3C40-845F-1A274C2A520E}"/>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2" name="Subtitle 2">
            <a:extLst>
              <a:ext uri="{FF2B5EF4-FFF2-40B4-BE49-F238E27FC236}">
                <a16:creationId xmlns:a16="http://schemas.microsoft.com/office/drawing/2014/main" id="{3542EBDB-DC9D-7F42-AA20-E4B8D639D9B3}"/>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Slide Number Placeholder 2">
            <a:extLst>
              <a:ext uri="{FF2B5EF4-FFF2-40B4-BE49-F238E27FC236}">
                <a16:creationId xmlns:a16="http://schemas.microsoft.com/office/drawing/2014/main" id="{AC8B23B2-DD68-DF45-82D9-735968E8E1EE}"/>
              </a:ext>
            </a:extLst>
          </p:cNvPr>
          <p:cNvSpPr>
            <a:spLocks noGrp="1"/>
          </p:cNvSpPr>
          <p:nvPr>
            <p:ph type="sldNum" sz="quarter" idx="12"/>
          </p:nvPr>
        </p:nvSpPr>
        <p:spPr>
          <a:xfrm>
            <a:off x="9288864" y="6942137"/>
            <a:ext cx="2743200" cy="365125"/>
          </a:xfrm>
        </p:spPr>
        <p:txBody>
          <a:bodyPr/>
          <a:lstStyle/>
          <a:p>
            <a:fld id="{4449AA43-E7FC-4749-8B70-993934806470}" type="slidenum">
              <a:rPr lang="en-US" smtClean="0"/>
              <a:pPr/>
              <a:t>‹#›</a:t>
            </a:fld>
            <a:endParaRPr lang="en-US"/>
          </a:p>
        </p:txBody>
      </p:sp>
      <p:sp>
        <p:nvSpPr>
          <p:cNvPr id="11" name="Footer Placeholder 3">
            <a:extLst>
              <a:ext uri="{FF2B5EF4-FFF2-40B4-BE49-F238E27FC236}">
                <a16:creationId xmlns:a16="http://schemas.microsoft.com/office/drawing/2014/main" id="{545C0DB9-2EEB-6D4A-B6FD-8D34D2D37D17}"/>
              </a:ext>
            </a:extLst>
          </p:cNvPr>
          <p:cNvSpPr>
            <a:spLocks noGrp="1"/>
          </p:cNvSpPr>
          <p:nvPr>
            <p:ph type="ftr" sz="quarter" idx="13"/>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467279208"/>
      </p:ext>
    </p:extLst>
  </p:cSld>
  <p:clrMapOvr>
    <a:masterClrMapping/>
  </p:clrMapOvr>
  <p:transition>
    <p:wipe/>
  </p:transition>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hasCustomPrompt="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Slide Number Placeholder 2">
            <a:extLst>
              <a:ext uri="{FF2B5EF4-FFF2-40B4-BE49-F238E27FC236}">
                <a16:creationId xmlns:a16="http://schemas.microsoft.com/office/drawing/2014/main" id="{EAC14891-D64E-C542-A7A8-F474CC8F303B}"/>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6" name="Footer Placeholder 3">
            <a:extLst>
              <a:ext uri="{FF2B5EF4-FFF2-40B4-BE49-F238E27FC236}">
                <a16:creationId xmlns:a16="http://schemas.microsoft.com/office/drawing/2014/main" id="{979D91AC-EB86-CA4F-982C-2E6D745610F9}"/>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213951777"/>
      </p:ext>
    </p:extLst>
  </p:cSld>
  <p:clrMapOvr>
    <a:masterClrMapping/>
  </p:clrMapOvr>
  <p:transition>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1035-A681-6746-9DE7-B1C89851E421}"/>
              </a:ext>
            </a:extLst>
          </p:cNvPr>
          <p:cNvSpPr>
            <a:spLocks noGrp="1"/>
          </p:cNvSpPr>
          <p:nvPr>
            <p:ph type="title" hasCustomPrompt="1"/>
          </p:nvPr>
        </p:nvSpPr>
        <p:spPr>
          <a:xfrm>
            <a:off x="609600" y="387887"/>
            <a:ext cx="10744199" cy="779463"/>
          </a:xfrm>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1937C96A-7108-0E4A-8288-D0298EFED5B0}"/>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B983F952-C5D1-5545-A38D-A27DC894EAB0}"/>
              </a:ext>
            </a:extLst>
          </p:cNvPr>
          <p:cNvSpPr>
            <a:spLocks noGrp="1"/>
          </p:cNvSpPr>
          <p:nvPr>
            <p:ph type="ftr" sz="quarter" idx="11"/>
          </p:nvPr>
        </p:nvSpPr>
        <p:spPr/>
        <p:txBody>
          <a:bodyPr/>
          <a:lstStyle/>
          <a:p>
            <a:r>
              <a:rPr lang="en-US"/>
              <a:t>(Old Footer. Please delete)</a:t>
            </a:r>
            <a:endParaRPr lang="en-US" dirty="0"/>
          </a:p>
        </p:txBody>
      </p:sp>
      <p:sp>
        <p:nvSpPr>
          <p:cNvPr id="5" name="Content Placeholder 2">
            <a:extLst>
              <a:ext uri="{FF2B5EF4-FFF2-40B4-BE49-F238E27FC236}">
                <a16:creationId xmlns:a16="http://schemas.microsoft.com/office/drawing/2014/main" id="{8322AC62-D8A0-734E-8E02-4DFE20FCABBD}"/>
              </a:ext>
            </a:extLst>
          </p:cNvPr>
          <p:cNvSpPr>
            <a:spLocks noGrp="1"/>
          </p:cNvSpPr>
          <p:nvPr>
            <p:ph idx="1" hasCustomPrompt="1"/>
          </p:nvPr>
        </p:nvSpPr>
        <p:spPr>
          <a:xfrm>
            <a:off x="609600" y="1600200"/>
            <a:ext cx="10744199" cy="457199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445AEA4F-D07A-8B4E-A925-9BF76E790854}"/>
              </a:ext>
            </a:extLst>
          </p:cNvPr>
          <p:cNvSpPr>
            <a:spLocks noGrp="1"/>
          </p:cNvSpPr>
          <p:nvPr>
            <p:ph type="body" sz="quarter" idx="12" hasCustomPrompt="1"/>
          </p:nvPr>
        </p:nvSpPr>
        <p:spPr>
          <a:xfrm>
            <a:off x="609599" y="1058770"/>
            <a:ext cx="10742023" cy="430395"/>
          </a:xfrm>
        </p:spPr>
        <p:txBody>
          <a:bodyPr anchor="ctr" anchorCtr="0"/>
          <a:lstStyle>
            <a:lvl1pPr marL="0" indent="0">
              <a:buNone/>
              <a:defRPr sz="2000">
                <a:solidFill>
                  <a:schemeClr val="bg1">
                    <a:lumMod val="50000"/>
                  </a:schemeClr>
                </a:solidFill>
              </a:defRPr>
            </a:lvl1pPr>
          </a:lstStyle>
          <a:p>
            <a:pPr lvl="0"/>
            <a:r>
              <a:rPr lang="en-US" dirty="0"/>
              <a:t>Click to edit master subtitle style</a:t>
            </a:r>
          </a:p>
        </p:txBody>
      </p:sp>
      <p:sp>
        <p:nvSpPr>
          <p:cNvPr id="7" name="Rectangle 6">
            <a:extLst>
              <a:ext uri="{FF2B5EF4-FFF2-40B4-BE49-F238E27FC236}">
                <a16:creationId xmlns:a16="http://schemas.microsoft.com/office/drawing/2014/main" id="{84685B84-4BA2-F645-B136-B7518FB95831}"/>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Tree>
    <p:extLst>
      <p:ext uri="{BB962C8B-B14F-4D97-AF65-F5344CB8AC3E}">
        <p14:creationId xmlns:p14="http://schemas.microsoft.com/office/powerpoint/2010/main" val="952637168"/>
      </p:ext>
    </p:extLst>
  </p:cSld>
  <p:clrMapOvr>
    <a:masterClrMapping/>
  </p:clrMapOvr>
  <p:transition>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itl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84048"/>
            <a:ext cx="10515600" cy="779463"/>
          </a:xfrm>
        </p:spPr>
        <p:txBody>
          <a:bodyPr>
            <a:noAutofit/>
          </a:bodyPr>
          <a:lstStyle/>
          <a:p>
            <a:r>
              <a:rPr lang="en-US" dirty="0"/>
              <a:t>Click to edit master title style</a:t>
            </a:r>
          </a:p>
        </p:txBody>
      </p:sp>
      <p:sp>
        <p:nvSpPr>
          <p:cNvPr id="3" name="Content Placeholder 2"/>
          <p:cNvSpPr>
            <a:spLocks noGrp="1"/>
          </p:cNvSpPr>
          <p:nvPr>
            <p:ph sz="half" idx="1" hasCustomPrompt="1"/>
          </p:nvPr>
        </p:nvSpPr>
        <p:spPr>
          <a:xfrm>
            <a:off x="609600" y="1742496"/>
            <a:ext cx="5025322" cy="4429703"/>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109854" y="1742496"/>
            <a:ext cx="5015346" cy="442970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6" name="Slide Number Placeholder 2">
            <a:extLst>
              <a:ext uri="{FF2B5EF4-FFF2-40B4-BE49-F238E27FC236}">
                <a16:creationId xmlns:a16="http://schemas.microsoft.com/office/drawing/2014/main" id="{A4B2780C-AB29-0A4E-9779-3C25988F03DE}"/>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8D96731E-D325-A947-AF80-66CA0C375AE8}"/>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107843752"/>
      </p:ext>
    </p:extLst>
  </p:cSld>
  <p:clrMapOvr>
    <a:masterClrMapping/>
  </p:clrMapOvr>
  <p:transition>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Left - Photo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07A8A-91C5-0840-97A5-D4C209DFFD09}"/>
              </a:ext>
            </a:extLst>
          </p:cNvPr>
          <p:cNvSpPr>
            <a:spLocks noGrp="1"/>
          </p:cNvSpPr>
          <p:nvPr>
            <p:ph type="title" hasCustomPrompt="1"/>
          </p:nvPr>
        </p:nvSpPr>
        <p:spPr>
          <a:xfrm>
            <a:off x="611080" y="384048"/>
            <a:ext cx="5942119" cy="779463"/>
          </a:xfrm>
        </p:spPr>
        <p:txBody>
          <a:bodyPr/>
          <a:lstStyle/>
          <a:p>
            <a:r>
              <a:rPr lang="en-US" dirty="0"/>
              <a:t>Click to edit master title style</a:t>
            </a:r>
          </a:p>
        </p:txBody>
      </p:sp>
      <p:sp>
        <p:nvSpPr>
          <p:cNvPr id="4" name="Content Placeholder 2">
            <a:extLst>
              <a:ext uri="{FF2B5EF4-FFF2-40B4-BE49-F238E27FC236}">
                <a16:creationId xmlns:a16="http://schemas.microsoft.com/office/drawing/2014/main" id="{8E8D08C8-3F69-CE4D-B88E-6E12715F893E}"/>
              </a:ext>
            </a:extLst>
          </p:cNvPr>
          <p:cNvSpPr>
            <a:spLocks noGrp="1"/>
          </p:cNvSpPr>
          <p:nvPr>
            <p:ph sz="half" idx="1" hasCustomPrompt="1"/>
          </p:nvPr>
        </p:nvSpPr>
        <p:spPr>
          <a:xfrm>
            <a:off x="611080" y="1825625"/>
            <a:ext cx="5939722" cy="4351338"/>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C3A0E5CD-DE14-DF4F-A0C0-5F66C9E020CC}"/>
              </a:ext>
            </a:extLst>
          </p:cNvPr>
          <p:cNvSpPr>
            <a:spLocks noGrp="1"/>
          </p:cNvSpPr>
          <p:nvPr>
            <p:ph type="pic" sz="quarter" idx="11"/>
          </p:nvPr>
        </p:nvSpPr>
        <p:spPr>
          <a:xfrm>
            <a:off x="7010400" y="-1"/>
            <a:ext cx="5181600" cy="6439045"/>
          </a:xfrm>
        </p:spPr>
        <p:txBody>
          <a:bodyPr/>
          <a:lstStyle/>
          <a:p>
            <a:endParaRPr lang="en-US"/>
          </a:p>
        </p:txBody>
      </p:sp>
      <p:sp>
        <p:nvSpPr>
          <p:cNvPr id="8" name="Rectangle 7"/>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7" name="Slide Number Placeholder 2">
            <a:extLst>
              <a:ext uri="{FF2B5EF4-FFF2-40B4-BE49-F238E27FC236}">
                <a16:creationId xmlns:a16="http://schemas.microsoft.com/office/drawing/2014/main" id="{6FAF907F-04CB-6842-865C-E7604AE3E413}"/>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9" name="Footer Placeholder 3">
            <a:extLst>
              <a:ext uri="{FF2B5EF4-FFF2-40B4-BE49-F238E27FC236}">
                <a16:creationId xmlns:a16="http://schemas.microsoft.com/office/drawing/2014/main" id="{03CBC16C-8A88-3A46-ACB2-229CDA63100A}"/>
              </a:ext>
            </a:extLst>
          </p:cNvPr>
          <p:cNvSpPr>
            <a:spLocks noGrp="1"/>
          </p:cNvSpPr>
          <p:nvPr>
            <p:ph type="ftr" sz="quarter" idx="12"/>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2977448612"/>
      </p:ext>
    </p:extLst>
  </p:cSld>
  <p:clrMapOvr>
    <a:masterClrMapping/>
  </p:clrMapOvr>
  <p:transition>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eft - Content Righ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CBD04FC-848E-B748-A1A0-4FA82CD41FDC}"/>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50F822B7-5698-464A-B126-568DD14B361B}"/>
              </a:ext>
            </a:extLst>
          </p:cNvPr>
          <p:cNvSpPr>
            <a:spLocks noGrp="1"/>
          </p:cNvSpPr>
          <p:nvPr>
            <p:ph type="ftr" sz="quarter" idx="11"/>
          </p:nvPr>
        </p:nvSpPr>
        <p:spPr/>
        <p:txBody>
          <a:bodyPr/>
          <a:lstStyle/>
          <a:p>
            <a:r>
              <a:rPr lang="en-US"/>
              <a:t>(Old Footer. Please delete)</a:t>
            </a:r>
            <a:endParaRPr lang="en-US" dirty="0"/>
          </a:p>
        </p:txBody>
      </p:sp>
      <p:sp>
        <p:nvSpPr>
          <p:cNvPr id="5" name="Title 1">
            <a:extLst>
              <a:ext uri="{FF2B5EF4-FFF2-40B4-BE49-F238E27FC236}">
                <a16:creationId xmlns:a16="http://schemas.microsoft.com/office/drawing/2014/main" id="{321001D0-99A4-C643-BA61-E8C9BA5A686F}"/>
              </a:ext>
            </a:extLst>
          </p:cNvPr>
          <p:cNvSpPr>
            <a:spLocks noGrp="1"/>
          </p:cNvSpPr>
          <p:nvPr>
            <p:ph type="title" hasCustomPrompt="1"/>
          </p:nvPr>
        </p:nvSpPr>
        <p:spPr>
          <a:xfrm>
            <a:off x="5650913" y="384048"/>
            <a:ext cx="5942119" cy="779463"/>
          </a:xfrm>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AEBD25B1-52F5-5D49-BB28-F3192CEA87C9}"/>
              </a:ext>
            </a:extLst>
          </p:cNvPr>
          <p:cNvSpPr>
            <a:spLocks noGrp="1"/>
          </p:cNvSpPr>
          <p:nvPr>
            <p:ph sz="half" idx="1" hasCustomPrompt="1"/>
          </p:nvPr>
        </p:nvSpPr>
        <p:spPr>
          <a:xfrm>
            <a:off x="5650913" y="1825625"/>
            <a:ext cx="5939722" cy="4351338"/>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5">
            <a:extLst>
              <a:ext uri="{FF2B5EF4-FFF2-40B4-BE49-F238E27FC236}">
                <a16:creationId xmlns:a16="http://schemas.microsoft.com/office/drawing/2014/main" id="{FA687FB4-1CB5-5244-9EE4-580781CEC202}"/>
              </a:ext>
            </a:extLst>
          </p:cNvPr>
          <p:cNvSpPr>
            <a:spLocks noGrp="1"/>
          </p:cNvSpPr>
          <p:nvPr>
            <p:ph type="pic" sz="quarter" idx="12"/>
          </p:nvPr>
        </p:nvSpPr>
        <p:spPr>
          <a:xfrm>
            <a:off x="0" y="-1"/>
            <a:ext cx="5181600" cy="6439045"/>
          </a:xfrm>
        </p:spPr>
        <p:txBody>
          <a:bodyPr/>
          <a:lstStyle/>
          <a:p>
            <a:endParaRPr lang="en-US" dirty="0"/>
          </a:p>
        </p:txBody>
      </p:sp>
      <p:sp>
        <p:nvSpPr>
          <p:cNvPr id="8" name="Rectangle 7">
            <a:extLst>
              <a:ext uri="{FF2B5EF4-FFF2-40B4-BE49-F238E27FC236}">
                <a16:creationId xmlns:a16="http://schemas.microsoft.com/office/drawing/2014/main" id="{74EA843B-77A8-034A-8BCF-0C5559D0EBB4}"/>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Tree>
    <p:extLst>
      <p:ext uri="{BB962C8B-B14F-4D97-AF65-F5344CB8AC3E}">
        <p14:creationId xmlns:p14="http://schemas.microsoft.com/office/powerpoint/2010/main" val="417409891"/>
      </p:ext>
    </p:extLst>
  </p:cSld>
  <p:clrMapOvr>
    <a:masterClrMapping/>
  </p:clrMapOvr>
  <p:transition>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84048"/>
            <a:ext cx="10664952" cy="777240"/>
          </a:xfrm>
        </p:spPr>
        <p:txBody>
          <a:bodyPr/>
          <a:lstStyle/>
          <a:p>
            <a:r>
              <a:rPr lang="en-US" dirty="0"/>
              <a:t>Click to edit master title style</a:t>
            </a:r>
          </a:p>
        </p:txBody>
      </p:sp>
      <p:sp>
        <p:nvSpPr>
          <p:cNvPr id="3" name="Text Placeholder 2"/>
          <p:cNvSpPr>
            <a:spLocks noGrp="1"/>
          </p:cNvSpPr>
          <p:nvPr>
            <p:ph type="body" idx="1" hasCustomPrompt="1"/>
          </p:nvPr>
        </p:nvSpPr>
        <p:spPr>
          <a:xfrm>
            <a:off x="609600" y="1681163"/>
            <a:ext cx="51890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609600" y="2505075"/>
            <a:ext cx="5189033"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6107159" y="1681163"/>
            <a:ext cx="51890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07159" y="2505075"/>
            <a:ext cx="5189033" cy="3684588"/>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8" name="Slide Number Placeholder 2">
            <a:extLst>
              <a:ext uri="{FF2B5EF4-FFF2-40B4-BE49-F238E27FC236}">
                <a16:creationId xmlns:a16="http://schemas.microsoft.com/office/drawing/2014/main" id="{A6F34BB2-7927-F94C-8DC3-2E05F466505D}"/>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9" name="Footer Placeholder 3">
            <a:extLst>
              <a:ext uri="{FF2B5EF4-FFF2-40B4-BE49-F238E27FC236}">
                <a16:creationId xmlns:a16="http://schemas.microsoft.com/office/drawing/2014/main" id="{D65F0241-021D-9F47-983A-A210F8A1330D}"/>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846720374"/>
      </p:ext>
    </p:extLst>
  </p:cSld>
  <p:clrMapOvr>
    <a:masterClrMapping/>
  </p:clrMapOvr>
  <p:transition>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6" name="Rectangle 5"/>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4" name="Slide Number Placeholder 2">
            <a:extLst>
              <a:ext uri="{FF2B5EF4-FFF2-40B4-BE49-F238E27FC236}">
                <a16:creationId xmlns:a16="http://schemas.microsoft.com/office/drawing/2014/main" id="{BE16D425-5B02-D44B-9607-7FE01CE0EE21}"/>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5" name="Footer Placeholder 3">
            <a:extLst>
              <a:ext uri="{FF2B5EF4-FFF2-40B4-BE49-F238E27FC236}">
                <a16:creationId xmlns:a16="http://schemas.microsoft.com/office/drawing/2014/main" id="{F3BA8C3B-15E3-884C-B3F3-7A64AAB3383A}"/>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602680796"/>
      </p:ext>
    </p:extLst>
  </p:cSld>
  <p:clrMapOvr>
    <a:masterClrMapping/>
  </p:clrMapOvr>
  <p:transition>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Rectangle 3"/>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3" name="Slide Number Placeholder 2">
            <a:extLst>
              <a:ext uri="{FF2B5EF4-FFF2-40B4-BE49-F238E27FC236}">
                <a16:creationId xmlns:a16="http://schemas.microsoft.com/office/drawing/2014/main" id="{98DC0C4C-54DB-B443-B250-80AD7B232C7D}"/>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5" name="Footer Placeholder 3">
            <a:extLst>
              <a:ext uri="{FF2B5EF4-FFF2-40B4-BE49-F238E27FC236}">
                <a16:creationId xmlns:a16="http://schemas.microsoft.com/office/drawing/2014/main" id="{83940FFC-ED1D-6647-84B6-A1790F399AA7}"/>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368754051"/>
      </p:ext>
    </p:extLst>
  </p:cSld>
  <p:clrMapOvr>
    <a:masterClrMapping/>
  </p:clrMapOvr>
  <p:transition>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Big Idea Left, Bullets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457200"/>
            <a:ext cx="4081589" cy="1600200"/>
          </a:xfrm>
        </p:spPr>
        <p:txBody>
          <a:bodyPr anchor="b">
            <a:noAutofit/>
          </a:bodyPr>
          <a:lstStyle>
            <a:lvl1pPr>
              <a:defRPr sz="3600"/>
            </a:lvl1pPr>
          </a:lstStyle>
          <a:p>
            <a:r>
              <a:rPr lang="en-US" dirty="0"/>
              <a:t>Click to edit master title style</a:t>
            </a:r>
          </a:p>
        </p:txBody>
      </p:sp>
      <p:sp>
        <p:nvSpPr>
          <p:cNvPr id="3" name="Content Placeholder 2"/>
          <p:cNvSpPr>
            <a:spLocks noGrp="1"/>
          </p:cNvSpPr>
          <p:nvPr>
            <p:ph idx="1" hasCustomPrompt="1"/>
          </p:nvPr>
        </p:nvSpPr>
        <p:spPr>
          <a:xfrm>
            <a:off x="5183188" y="914401"/>
            <a:ext cx="6399212" cy="4800599"/>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hasCustomPrompt="1"/>
          </p:nvPr>
        </p:nvSpPr>
        <p:spPr>
          <a:xfrm>
            <a:off x="609600" y="2057400"/>
            <a:ext cx="4081589" cy="3657600"/>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6" name="Slide Number Placeholder 2">
            <a:extLst>
              <a:ext uri="{FF2B5EF4-FFF2-40B4-BE49-F238E27FC236}">
                <a16:creationId xmlns:a16="http://schemas.microsoft.com/office/drawing/2014/main" id="{960FD78B-C2A7-044D-A16B-AAB2B00AB689}"/>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7B3B4F9F-001B-DF4E-801C-CD8ECB4A585C}"/>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1529915"/>
      </p:ext>
    </p:extLst>
  </p:cSld>
  <p:clrMapOvr>
    <a:masterClrMapping/>
  </p:clrMapOvr>
  <p:transition>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Big Idea Left, Photo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457200"/>
            <a:ext cx="4081589" cy="1600200"/>
          </a:xfrm>
        </p:spPr>
        <p:txBody>
          <a:bodyPr anchor="b">
            <a:noAutofit/>
          </a:bodyPr>
          <a:lstStyle>
            <a:lvl1pPr>
              <a:defRPr sz="3600"/>
            </a:lvl1pPr>
          </a:lstStyle>
          <a:p>
            <a:r>
              <a:rPr lang="en-US" dirty="0"/>
              <a:t>Click to edit master title style</a:t>
            </a:r>
          </a:p>
        </p:txBody>
      </p:sp>
      <p:sp>
        <p:nvSpPr>
          <p:cNvPr id="3" name="Picture Placeholder 2"/>
          <p:cNvSpPr>
            <a:spLocks noGrp="1"/>
          </p:cNvSpPr>
          <p:nvPr>
            <p:ph type="pic" idx="1"/>
          </p:nvPr>
        </p:nvSpPr>
        <p:spPr>
          <a:xfrm>
            <a:off x="5183188" y="914401"/>
            <a:ext cx="6399212" cy="4800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hasCustomPrompt="1"/>
          </p:nvPr>
        </p:nvSpPr>
        <p:spPr>
          <a:xfrm>
            <a:off x="609600" y="2057400"/>
            <a:ext cx="4081589" cy="3657600"/>
          </a:xfrm>
        </p:spPr>
        <p:txBody>
          <a:bodyPr>
            <a:no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6" name="Slide Number Placeholder 2">
            <a:extLst>
              <a:ext uri="{FF2B5EF4-FFF2-40B4-BE49-F238E27FC236}">
                <a16:creationId xmlns:a16="http://schemas.microsoft.com/office/drawing/2014/main" id="{E352575D-F1EA-CA48-BDFE-B6401AAA748E}"/>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FDBFCA98-DB50-4942-9008-33B95AB3E3BF}"/>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509753175"/>
      </p:ext>
    </p:extLst>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Light Blu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ECF970-A24F-A442-B649-E529CDF0B12C}"/>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3" name="Slide Number Placeholder 2">
            <a:extLst>
              <a:ext uri="{FF2B5EF4-FFF2-40B4-BE49-F238E27FC236}">
                <a16:creationId xmlns:a16="http://schemas.microsoft.com/office/drawing/2014/main" id="{34AB64E1-3BB0-144E-B9D4-D329B78E55AF}"/>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6E613044-4EB5-3D4C-91A3-60D723267E4B}"/>
              </a:ext>
            </a:extLst>
          </p:cNvPr>
          <p:cNvSpPr>
            <a:spLocks noGrp="1"/>
          </p:cNvSpPr>
          <p:nvPr>
            <p:ph type="ftr" sz="quarter" idx="11"/>
          </p:nvPr>
        </p:nvSpPr>
        <p:spPr/>
        <p:txBody>
          <a:bodyPr/>
          <a:lstStyle/>
          <a:p>
            <a:r>
              <a:rPr lang="en-US"/>
              <a:t>(Old Footer. Please delete)</a:t>
            </a:r>
            <a:endParaRPr lang="en-US" dirty="0"/>
          </a:p>
        </p:txBody>
      </p:sp>
      <p:sp>
        <p:nvSpPr>
          <p:cNvPr id="8" name="Text Placeholder 25">
            <a:extLst>
              <a:ext uri="{FF2B5EF4-FFF2-40B4-BE49-F238E27FC236}">
                <a16:creationId xmlns:a16="http://schemas.microsoft.com/office/drawing/2014/main" id="{CB989E9D-3567-2D42-847D-44F3112D00C8}"/>
              </a:ext>
            </a:extLst>
          </p:cNvPr>
          <p:cNvSpPr>
            <a:spLocks noGrp="1"/>
          </p:cNvSpPr>
          <p:nvPr>
            <p:ph type="body" sz="quarter" idx="12"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9" name="Text Placeholder 25">
            <a:extLst>
              <a:ext uri="{FF2B5EF4-FFF2-40B4-BE49-F238E27FC236}">
                <a16:creationId xmlns:a16="http://schemas.microsoft.com/office/drawing/2014/main" id="{34B02E57-0C3C-C641-A0CB-28BD7672DEA8}"/>
              </a:ext>
            </a:extLst>
          </p:cNvPr>
          <p:cNvSpPr>
            <a:spLocks noGrp="1"/>
          </p:cNvSpPr>
          <p:nvPr>
            <p:ph type="body" sz="quarter" idx="13"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12" name="Picture 11">
            <a:extLst>
              <a:ext uri="{FF2B5EF4-FFF2-40B4-BE49-F238E27FC236}">
                <a16:creationId xmlns:a16="http://schemas.microsoft.com/office/drawing/2014/main" id="{975140EC-9D2B-014C-A0C5-E8728BF1818A}"/>
              </a:ext>
            </a:extLst>
          </p:cNvPr>
          <p:cNvPicPr>
            <a:picLocks noChangeAspect="1"/>
          </p:cNvPicPr>
          <p:nvPr userDrawn="1"/>
        </p:nvPicPr>
        <p:blipFill>
          <a:blip r:embed="rId3"/>
          <a:stretch>
            <a:fillRect/>
          </a:stretch>
        </p:blipFill>
        <p:spPr>
          <a:xfrm>
            <a:off x="10045691" y="5749709"/>
            <a:ext cx="1660097" cy="672271"/>
          </a:xfrm>
          <a:prstGeom prst="rect">
            <a:avLst/>
          </a:prstGeom>
        </p:spPr>
      </p:pic>
      <p:sp>
        <p:nvSpPr>
          <p:cNvPr id="13" name="Title 1">
            <a:extLst>
              <a:ext uri="{FF2B5EF4-FFF2-40B4-BE49-F238E27FC236}">
                <a16:creationId xmlns:a16="http://schemas.microsoft.com/office/drawing/2014/main" id="{F921EA34-761F-C14F-8882-C52EABC1511C}"/>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4" name="Subtitle 2">
            <a:extLst>
              <a:ext uri="{FF2B5EF4-FFF2-40B4-BE49-F238E27FC236}">
                <a16:creationId xmlns:a16="http://schemas.microsoft.com/office/drawing/2014/main" id="{389DE1A9-F30B-204E-B6B2-5B1504CD5B24}"/>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285178514"/>
      </p:ext>
    </p:extLst>
  </p:cSld>
  <p:clrMapOvr>
    <a:masterClrMapping/>
  </p:clrMapOvr>
  <p:transition>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Screen Photo Montag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922F7DE-C86B-F646-8B7C-8028BED42EBD}"/>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88408BC4-9BD8-D240-9FB9-D827727464FB}"/>
              </a:ext>
            </a:extLst>
          </p:cNvPr>
          <p:cNvSpPr>
            <a:spLocks noGrp="1"/>
          </p:cNvSpPr>
          <p:nvPr>
            <p:ph type="ftr" sz="quarter" idx="11"/>
          </p:nvPr>
        </p:nvSpPr>
        <p:spPr/>
        <p:txBody>
          <a:bodyPr/>
          <a:lstStyle/>
          <a:p>
            <a:r>
              <a:rPr lang="en-US"/>
              <a:t>(Old Footer. Please delete)</a:t>
            </a:r>
            <a:endParaRPr lang="en-US" dirty="0"/>
          </a:p>
        </p:txBody>
      </p:sp>
      <p:sp>
        <p:nvSpPr>
          <p:cNvPr id="5" name="Rectangle 4">
            <a:extLst>
              <a:ext uri="{FF2B5EF4-FFF2-40B4-BE49-F238E27FC236}">
                <a16:creationId xmlns:a16="http://schemas.microsoft.com/office/drawing/2014/main" id="{B6D52E0D-C101-CF49-BBE1-38C12DC6E6B9}"/>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7" name="Picture Placeholder 6">
            <a:extLst>
              <a:ext uri="{FF2B5EF4-FFF2-40B4-BE49-F238E27FC236}">
                <a16:creationId xmlns:a16="http://schemas.microsoft.com/office/drawing/2014/main" id="{6DAEC68E-084B-EE4D-A56E-C4D649BDA4CD}"/>
              </a:ext>
            </a:extLst>
          </p:cNvPr>
          <p:cNvSpPr>
            <a:spLocks noGrp="1"/>
          </p:cNvSpPr>
          <p:nvPr>
            <p:ph type="pic" sz="quarter" idx="12"/>
          </p:nvPr>
        </p:nvSpPr>
        <p:spPr>
          <a:xfrm>
            <a:off x="0" y="0"/>
            <a:ext cx="4267200" cy="6438900"/>
          </a:xfrm>
        </p:spPr>
        <p:txBody>
          <a:bodyPr/>
          <a:lstStyle/>
          <a:p>
            <a:endParaRPr lang="en-US"/>
          </a:p>
        </p:txBody>
      </p:sp>
      <p:sp>
        <p:nvSpPr>
          <p:cNvPr id="9" name="Picture Placeholder 8">
            <a:extLst>
              <a:ext uri="{FF2B5EF4-FFF2-40B4-BE49-F238E27FC236}">
                <a16:creationId xmlns:a16="http://schemas.microsoft.com/office/drawing/2014/main" id="{0DF7476A-E0A7-8642-8B57-BA48C13564C3}"/>
              </a:ext>
            </a:extLst>
          </p:cNvPr>
          <p:cNvSpPr>
            <a:spLocks noGrp="1"/>
          </p:cNvSpPr>
          <p:nvPr>
            <p:ph type="pic" sz="quarter" idx="13"/>
          </p:nvPr>
        </p:nvSpPr>
        <p:spPr>
          <a:xfrm>
            <a:off x="4267200" y="3429000"/>
            <a:ext cx="4114800" cy="3009900"/>
          </a:xfrm>
        </p:spPr>
        <p:txBody>
          <a:bodyPr/>
          <a:lstStyle/>
          <a:p>
            <a:endParaRPr lang="en-US"/>
          </a:p>
        </p:txBody>
      </p:sp>
      <p:sp>
        <p:nvSpPr>
          <p:cNvPr id="11" name="Picture Placeholder 10">
            <a:extLst>
              <a:ext uri="{FF2B5EF4-FFF2-40B4-BE49-F238E27FC236}">
                <a16:creationId xmlns:a16="http://schemas.microsoft.com/office/drawing/2014/main" id="{B5B02E53-755B-6C4E-9B2B-D77CAE083718}"/>
              </a:ext>
            </a:extLst>
          </p:cNvPr>
          <p:cNvSpPr>
            <a:spLocks noGrp="1"/>
          </p:cNvSpPr>
          <p:nvPr>
            <p:ph type="pic" sz="quarter" idx="14"/>
          </p:nvPr>
        </p:nvSpPr>
        <p:spPr>
          <a:xfrm>
            <a:off x="4267200" y="0"/>
            <a:ext cx="4114800" cy="3429000"/>
          </a:xfrm>
        </p:spPr>
        <p:txBody>
          <a:bodyPr/>
          <a:lstStyle/>
          <a:p>
            <a:endParaRPr lang="en-US"/>
          </a:p>
        </p:txBody>
      </p:sp>
      <p:sp>
        <p:nvSpPr>
          <p:cNvPr id="13" name="Picture Placeholder 12">
            <a:extLst>
              <a:ext uri="{FF2B5EF4-FFF2-40B4-BE49-F238E27FC236}">
                <a16:creationId xmlns:a16="http://schemas.microsoft.com/office/drawing/2014/main" id="{6F36F9D5-D25C-1048-A6A4-27B9EE5704DC}"/>
              </a:ext>
            </a:extLst>
          </p:cNvPr>
          <p:cNvSpPr>
            <a:spLocks noGrp="1"/>
          </p:cNvSpPr>
          <p:nvPr>
            <p:ph type="pic" sz="quarter" idx="15"/>
          </p:nvPr>
        </p:nvSpPr>
        <p:spPr>
          <a:xfrm>
            <a:off x="8382000" y="2514600"/>
            <a:ext cx="3810000" cy="3924300"/>
          </a:xfrm>
        </p:spPr>
        <p:txBody>
          <a:bodyPr/>
          <a:lstStyle/>
          <a:p>
            <a:endParaRPr lang="en-US"/>
          </a:p>
        </p:txBody>
      </p:sp>
      <p:sp>
        <p:nvSpPr>
          <p:cNvPr id="15" name="Picture Placeholder 14">
            <a:extLst>
              <a:ext uri="{FF2B5EF4-FFF2-40B4-BE49-F238E27FC236}">
                <a16:creationId xmlns:a16="http://schemas.microsoft.com/office/drawing/2014/main" id="{50CCA80D-2FEC-D246-A123-0B5C68423D25}"/>
              </a:ext>
            </a:extLst>
          </p:cNvPr>
          <p:cNvSpPr>
            <a:spLocks noGrp="1"/>
          </p:cNvSpPr>
          <p:nvPr>
            <p:ph type="pic" sz="quarter" idx="16"/>
          </p:nvPr>
        </p:nvSpPr>
        <p:spPr>
          <a:xfrm>
            <a:off x="8382000" y="0"/>
            <a:ext cx="3810000" cy="2514600"/>
          </a:xfrm>
        </p:spPr>
        <p:txBody>
          <a:bodyPr/>
          <a:lstStyle/>
          <a:p>
            <a:endParaRPr lang="en-US"/>
          </a:p>
        </p:txBody>
      </p:sp>
    </p:spTree>
    <p:extLst>
      <p:ext uri="{BB962C8B-B14F-4D97-AF65-F5344CB8AC3E}">
        <p14:creationId xmlns:p14="http://schemas.microsoft.com/office/powerpoint/2010/main" val="3069913198"/>
      </p:ext>
    </p:extLst>
  </p:cSld>
  <p:clrMapOvr>
    <a:masterClrMapping/>
  </p:clrMapOvr>
  <p:transition>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alf Screen Photo Montag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85F6E28-15AF-0F4F-B1B6-FFF785915DEB}"/>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C3767BB8-8923-A54C-9276-188F72D055CC}"/>
              </a:ext>
            </a:extLst>
          </p:cNvPr>
          <p:cNvSpPr>
            <a:spLocks noGrp="1"/>
          </p:cNvSpPr>
          <p:nvPr>
            <p:ph type="ftr" sz="quarter" idx="11"/>
          </p:nvPr>
        </p:nvSpPr>
        <p:spPr/>
        <p:txBody>
          <a:bodyPr/>
          <a:lstStyle/>
          <a:p>
            <a:r>
              <a:rPr lang="en-US"/>
              <a:t>(Old Footer. Please delete)</a:t>
            </a:r>
            <a:endParaRPr lang="en-US" dirty="0"/>
          </a:p>
        </p:txBody>
      </p:sp>
      <p:sp>
        <p:nvSpPr>
          <p:cNvPr id="5" name="Title 1">
            <a:extLst>
              <a:ext uri="{FF2B5EF4-FFF2-40B4-BE49-F238E27FC236}">
                <a16:creationId xmlns:a16="http://schemas.microsoft.com/office/drawing/2014/main" id="{43ACA446-B3A1-A741-A621-3FB9D1AE3215}"/>
              </a:ext>
            </a:extLst>
          </p:cNvPr>
          <p:cNvSpPr>
            <a:spLocks noGrp="1"/>
          </p:cNvSpPr>
          <p:nvPr>
            <p:ph type="title" hasCustomPrompt="1"/>
          </p:nvPr>
        </p:nvSpPr>
        <p:spPr>
          <a:xfrm>
            <a:off x="611080" y="384048"/>
            <a:ext cx="5942119" cy="779463"/>
          </a:xfrm>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B3324375-A280-D948-90F5-457B3DA66A24}"/>
              </a:ext>
            </a:extLst>
          </p:cNvPr>
          <p:cNvSpPr>
            <a:spLocks noGrp="1"/>
          </p:cNvSpPr>
          <p:nvPr>
            <p:ph sz="half" idx="1" hasCustomPrompt="1"/>
          </p:nvPr>
        </p:nvSpPr>
        <p:spPr>
          <a:xfrm>
            <a:off x="611080" y="1825625"/>
            <a:ext cx="5939722" cy="4351338"/>
          </a:xfrm>
        </p:spPr>
        <p:txBody>
          <a:bodyPr vert="horz" lIns="91440" tIns="45720" rIns="91440" bIns="45720" rtlCol="0">
            <a:noAutofit/>
          </a:bodyPr>
          <a:lstStyle>
            <a:lvl1pPr>
              <a:defRPr lang="en-US" baseline="0" smtClean="0"/>
            </a:lvl1pPr>
            <a:lvl2pPr>
              <a:defRPr lang="en-US" smtClean="0"/>
            </a:lvl2pPr>
            <a:lvl3pPr>
              <a:defRPr lang="en-US" smtClean="0"/>
            </a:lvl3pPr>
            <a:lvl4pPr>
              <a:defRPr lang="en-US" smtClean="0"/>
            </a:lvl4pPr>
            <a:lvl5pPr>
              <a:defRPr lang="en-US"/>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5">
            <a:extLst>
              <a:ext uri="{FF2B5EF4-FFF2-40B4-BE49-F238E27FC236}">
                <a16:creationId xmlns:a16="http://schemas.microsoft.com/office/drawing/2014/main" id="{AF424E0E-9FB1-784C-AC08-9C824768D404}"/>
              </a:ext>
            </a:extLst>
          </p:cNvPr>
          <p:cNvSpPr>
            <a:spLocks noGrp="1"/>
          </p:cNvSpPr>
          <p:nvPr>
            <p:ph type="pic" sz="quarter" idx="12"/>
          </p:nvPr>
        </p:nvSpPr>
        <p:spPr>
          <a:xfrm>
            <a:off x="7010400" y="-1"/>
            <a:ext cx="2743200" cy="2514601"/>
          </a:xfrm>
        </p:spPr>
        <p:txBody>
          <a:bodyPr/>
          <a:lstStyle/>
          <a:p>
            <a:endParaRPr lang="en-US"/>
          </a:p>
        </p:txBody>
      </p:sp>
      <p:sp>
        <p:nvSpPr>
          <p:cNvPr id="8" name="Rectangle 7">
            <a:extLst>
              <a:ext uri="{FF2B5EF4-FFF2-40B4-BE49-F238E27FC236}">
                <a16:creationId xmlns:a16="http://schemas.microsoft.com/office/drawing/2014/main" id="{09F1DDD6-84CF-CC46-B6EB-93AA156489AD}"/>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9" name="Picture Placeholder 5">
            <a:extLst>
              <a:ext uri="{FF2B5EF4-FFF2-40B4-BE49-F238E27FC236}">
                <a16:creationId xmlns:a16="http://schemas.microsoft.com/office/drawing/2014/main" id="{AE1A75D7-1920-E046-BE51-E535DACEB733}"/>
              </a:ext>
            </a:extLst>
          </p:cNvPr>
          <p:cNvSpPr>
            <a:spLocks noGrp="1"/>
          </p:cNvSpPr>
          <p:nvPr>
            <p:ph type="pic" sz="quarter" idx="13"/>
          </p:nvPr>
        </p:nvSpPr>
        <p:spPr>
          <a:xfrm>
            <a:off x="7010400" y="2514600"/>
            <a:ext cx="2743200" cy="3924300"/>
          </a:xfrm>
        </p:spPr>
        <p:txBody>
          <a:bodyPr/>
          <a:lstStyle/>
          <a:p>
            <a:endParaRPr lang="en-US"/>
          </a:p>
        </p:txBody>
      </p:sp>
      <p:sp>
        <p:nvSpPr>
          <p:cNvPr id="10" name="Picture Placeholder 5">
            <a:extLst>
              <a:ext uri="{FF2B5EF4-FFF2-40B4-BE49-F238E27FC236}">
                <a16:creationId xmlns:a16="http://schemas.microsoft.com/office/drawing/2014/main" id="{F3957E15-C2AC-F94B-BC13-B16374871A13}"/>
              </a:ext>
            </a:extLst>
          </p:cNvPr>
          <p:cNvSpPr>
            <a:spLocks noGrp="1"/>
          </p:cNvSpPr>
          <p:nvPr>
            <p:ph type="pic" sz="quarter" idx="14"/>
          </p:nvPr>
        </p:nvSpPr>
        <p:spPr>
          <a:xfrm>
            <a:off x="9753600" y="0"/>
            <a:ext cx="2438400" cy="3924300"/>
          </a:xfrm>
        </p:spPr>
        <p:txBody>
          <a:bodyPr/>
          <a:lstStyle/>
          <a:p>
            <a:endParaRPr lang="en-US"/>
          </a:p>
        </p:txBody>
      </p:sp>
      <p:sp>
        <p:nvSpPr>
          <p:cNvPr id="11" name="Picture Placeholder 5">
            <a:extLst>
              <a:ext uri="{FF2B5EF4-FFF2-40B4-BE49-F238E27FC236}">
                <a16:creationId xmlns:a16="http://schemas.microsoft.com/office/drawing/2014/main" id="{CBF37258-5E5C-6C49-AF6A-B37B83DE2454}"/>
              </a:ext>
            </a:extLst>
          </p:cNvPr>
          <p:cNvSpPr>
            <a:spLocks noGrp="1"/>
          </p:cNvSpPr>
          <p:nvPr>
            <p:ph type="pic" sz="quarter" idx="15"/>
          </p:nvPr>
        </p:nvSpPr>
        <p:spPr>
          <a:xfrm>
            <a:off x="9753600" y="3924299"/>
            <a:ext cx="2438400" cy="2514601"/>
          </a:xfrm>
        </p:spPr>
        <p:txBody>
          <a:bodyPr/>
          <a:lstStyle/>
          <a:p>
            <a:endParaRPr lang="en-US"/>
          </a:p>
        </p:txBody>
      </p:sp>
    </p:spTree>
    <p:extLst>
      <p:ext uri="{BB962C8B-B14F-4D97-AF65-F5344CB8AC3E}">
        <p14:creationId xmlns:p14="http://schemas.microsoft.com/office/powerpoint/2010/main" val="2591993194"/>
      </p:ext>
    </p:extLst>
  </p:cSld>
  <p:clrMapOvr>
    <a:masterClrMapping/>
  </p:clrMapOvr>
  <p:transition>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 Quote Dark Orang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3E3E57-D32A-1C4F-9AFB-BC4A13C5E6A1}"/>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3" name="Slide Number Placeholder 2">
            <a:extLst>
              <a:ext uri="{FF2B5EF4-FFF2-40B4-BE49-F238E27FC236}">
                <a16:creationId xmlns:a16="http://schemas.microsoft.com/office/drawing/2014/main" id="{D129875A-A767-CE45-929C-016D8C671118}"/>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B13497EF-BF04-974E-A220-075B03537738}"/>
              </a:ext>
            </a:extLst>
          </p:cNvPr>
          <p:cNvSpPr>
            <a:spLocks noGrp="1"/>
          </p:cNvSpPr>
          <p:nvPr>
            <p:ph type="ftr" sz="quarter" idx="11"/>
          </p:nvPr>
        </p:nvSpPr>
        <p:spPr/>
        <p:txBody>
          <a:bodyPr/>
          <a:lstStyle/>
          <a:p>
            <a:r>
              <a:rPr lang="en-US"/>
              <a:t>(Old Footer. Please delete)</a:t>
            </a:r>
            <a:endParaRPr lang="en-US" dirty="0"/>
          </a:p>
        </p:txBody>
      </p:sp>
      <p:sp>
        <p:nvSpPr>
          <p:cNvPr id="7" name="TextBox 6">
            <a:extLst>
              <a:ext uri="{FF2B5EF4-FFF2-40B4-BE49-F238E27FC236}">
                <a16:creationId xmlns:a16="http://schemas.microsoft.com/office/drawing/2014/main" id="{3D9E0BBC-9928-D24E-BEFB-3FBF2A52FF4E}"/>
              </a:ext>
            </a:extLst>
          </p:cNvPr>
          <p:cNvSpPr txBox="1"/>
          <p:nvPr userDrawn="1"/>
        </p:nvSpPr>
        <p:spPr>
          <a:xfrm>
            <a:off x="311888" y="616685"/>
            <a:ext cx="3083442" cy="6863417"/>
          </a:xfrm>
          <a:prstGeom prst="rect">
            <a:avLst/>
          </a:prstGeom>
          <a:noFill/>
        </p:spPr>
        <p:txBody>
          <a:bodyPr wrap="square" rtlCol="0">
            <a:spAutoFit/>
          </a:bodyPr>
          <a:lstStyle/>
          <a:p>
            <a:r>
              <a:rPr lang="en-US" sz="44000" dirty="0">
                <a:solidFill>
                  <a:schemeClr val="bg2">
                    <a:alpha val="33000"/>
                  </a:schemeClr>
                </a:solidFill>
              </a:rPr>
              <a:t>“</a:t>
            </a:r>
          </a:p>
        </p:txBody>
      </p:sp>
      <p:sp>
        <p:nvSpPr>
          <p:cNvPr id="11" name="Text Placeholder 10">
            <a:extLst>
              <a:ext uri="{FF2B5EF4-FFF2-40B4-BE49-F238E27FC236}">
                <a16:creationId xmlns:a16="http://schemas.microsoft.com/office/drawing/2014/main" id="{C8B9DC4B-B47F-F34B-94A8-8141075DA259}"/>
              </a:ext>
            </a:extLst>
          </p:cNvPr>
          <p:cNvSpPr>
            <a:spLocks noGrp="1"/>
          </p:cNvSpPr>
          <p:nvPr>
            <p:ph type="body" sz="quarter" idx="12" hasCustomPrompt="1"/>
          </p:nvPr>
        </p:nvSpPr>
        <p:spPr>
          <a:xfrm>
            <a:off x="2477294" y="1808163"/>
            <a:ext cx="7315606" cy="2870200"/>
          </a:xfrm>
        </p:spPr>
        <p:txBody>
          <a:bodyPr anchor="b" anchorCtr="1"/>
          <a:lstStyle>
            <a:lvl1pPr marL="0" indent="0">
              <a:buNone/>
              <a:defRPr lang="en-US" sz="3600" b="1" kern="1200" dirty="0" smtClean="0">
                <a:solidFill>
                  <a:schemeClr val="accent6"/>
                </a:solidFill>
                <a:latin typeface="+mj-lt"/>
                <a:ea typeface="+mn-ea"/>
                <a:cs typeface="+mn-cs"/>
              </a:defRPr>
            </a:lvl1pPr>
            <a:lvl2pPr>
              <a:defRPr lang="en-US" sz="3600" kern="1200" dirty="0" smtClean="0">
                <a:solidFill>
                  <a:schemeClr val="bg1"/>
                </a:solidFill>
                <a:latin typeface="+mj-lt"/>
                <a:ea typeface="+mn-ea"/>
                <a:cs typeface="+mn-cs"/>
              </a:defRPr>
            </a:lvl2pPr>
            <a:lvl3pPr>
              <a:defRPr lang="en-US" sz="3600" kern="1200" dirty="0" smtClean="0">
                <a:solidFill>
                  <a:schemeClr val="bg1"/>
                </a:solidFill>
                <a:latin typeface="+mj-lt"/>
                <a:ea typeface="+mn-ea"/>
                <a:cs typeface="+mn-cs"/>
              </a:defRPr>
            </a:lvl3pPr>
            <a:lvl4pPr>
              <a:defRPr lang="en-US" sz="3600" kern="1200" dirty="0" smtClean="0">
                <a:solidFill>
                  <a:schemeClr val="bg1"/>
                </a:solidFill>
                <a:latin typeface="+mj-lt"/>
                <a:ea typeface="+mn-ea"/>
                <a:cs typeface="+mn-cs"/>
              </a:defRPr>
            </a:lvl4pPr>
            <a:lvl5pPr>
              <a:defRPr lang="en-US" sz="3600" kern="1200" dirty="0">
                <a:solidFill>
                  <a:schemeClr val="bg1"/>
                </a:solidFill>
                <a:latin typeface="+mj-lt"/>
                <a:ea typeface="+mn-ea"/>
                <a:cs typeface="+mn-cs"/>
              </a:defRPr>
            </a:lvl5pPr>
          </a:lstStyle>
          <a:p>
            <a:pPr lvl="0"/>
            <a:r>
              <a:rPr lang="en-US" dirty="0"/>
              <a:t>Click to insert quote</a:t>
            </a:r>
          </a:p>
        </p:txBody>
      </p:sp>
      <p:sp>
        <p:nvSpPr>
          <p:cNvPr id="13" name="Text Placeholder 12">
            <a:extLst>
              <a:ext uri="{FF2B5EF4-FFF2-40B4-BE49-F238E27FC236}">
                <a16:creationId xmlns:a16="http://schemas.microsoft.com/office/drawing/2014/main" id="{6A6542E6-A8C5-2B4B-8231-F73E346431F9}"/>
              </a:ext>
            </a:extLst>
          </p:cNvPr>
          <p:cNvSpPr>
            <a:spLocks noGrp="1"/>
          </p:cNvSpPr>
          <p:nvPr>
            <p:ph type="body" sz="quarter" idx="13" hasCustomPrompt="1"/>
          </p:nvPr>
        </p:nvSpPr>
        <p:spPr>
          <a:xfrm>
            <a:off x="2467178" y="4960087"/>
            <a:ext cx="7335838" cy="490538"/>
          </a:xfrm>
        </p:spPr>
        <p:txBody>
          <a:bodyPr/>
          <a:lstStyle>
            <a:lvl1pPr marL="0" indent="0" algn="r" defTabSz="914400" rtl="0" eaLnBrk="1" latinLnBrk="0" hangingPunct="1">
              <a:buNone/>
              <a:defRPr lang="en-US" sz="2400" b="1" i="0" kern="1200" dirty="0">
                <a:solidFill>
                  <a:schemeClr val="bg2"/>
                </a:solidFill>
                <a:latin typeface="+mn-lt"/>
                <a:ea typeface="+mn-ea"/>
                <a:cs typeface="+mn-cs"/>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insert quote attribution</a:t>
            </a:r>
          </a:p>
        </p:txBody>
      </p:sp>
      <p:sp>
        <p:nvSpPr>
          <p:cNvPr id="8" name="Rectangle 7">
            <a:extLst>
              <a:ext uri="{FF2B5EF4-FFF2-40B4-BE49-F238E27FC236}">
                <a16:creationId xmlns:a16="http://schemas.microsoft.com/office/drawing/2014/main" id="{A6754445-8B69-CB45-90C1-EBBADA6F24D5}"/>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10" name="TextBox 9">
            <a:extLst>
              <a:ext uri="{FF2B5EF4-FFF2-40B4-BE49-F238E27FC236}">
                <a16:creationId xmlns:a16="http://schemas.microsoft.com/office/drawing/2014/main" id="{3D9E0BBC-9928-D24E-BEFB-3FBF2A52FF4E}"/>
              </a:ext>
            </a:extLst>
          </p:cNvPr>
          <p:cNvSpPr txBox="1"/>
          <p:nvPr userDrawn="1"/>
        </p:nvSpPr>
        <p:spPr>
          <a:xfrm rot="10800000">
            <a:off x="9146869" y="2998882"/>
            <a:ext cx="2803129" cy="3522017"/>
          </a:xfrm>
          <a:prstGeom prst="rect">
            <a:avLst/>
          </a:prstGeom>
          <a:noFill/>
        </p:spPr>
        <p:txBody>
          <a:bodyPr wrap="square" rtlCol="0">
            <a:spAutoFit/>
          </a:bodyPr>
          <a:lstStyle/>
          <a:p>
            <a:r>
              <a:rPr lang="en-US" sz="44000" dirty="0">
                <a:solidFill>
                  <a:schemeClr val="bg2">
                    <a:alpha val="33000"/>
                  </a:schemeClr>
                </a:solidFill>
              </a:rPr>
              <a:t>“</a:t>
            </a:r>
          </a:p>
        </p:txBody>
      </p:sp>
    </p:spTree>
    <p:extLst>
      <p:ext uri="{BB962C8B-B14F-4D97-AF65-F5344CB8AC3E}">
        <p14:creationId xmlns:p14="http://schemas.microsoft.com/office/powerpoint/2010/main" val="1961685036"/>
      </p:ext>
    </p:extLst>
  </p:cSld>
  <p:clrMapOvr>
    <a:masterClrMapping/>
  </p:clrMapOvr>
  <p:transition>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Dark Gree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297F0DD-BB2D-4348-AE5A-11A713F56BB2}"/>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3058D54F-2063-804C-A5A8-55D87D4EA641}"/>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6B394914-50DD-6343-931A-77030A87943A}"/>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extBox 5">
            <a:extLst>
              <a:ext uri="{FF2B5EF4-FFF2-40B4-BE49-F238E27FC236}">
                <a16:creationId xmlns:a16="http://schemas.microsoft.com/office/drawing/2014/main" id="{FAD9050D-A203-484B-8ACB-A4F77A4BD2D6}"/>
              </a:ext>
            </a:extLst>
          </p:cNvPr>
          <p:cNvSpPr txBox="1"/>
          <p:nvPr userDrawn="1"/>
        </p:nvSpPr>
        <p:spPr>
          <a:xfrm>
            <a:off x="311888" y="616685"/>
            <a:ext cx="3083442" cy="6863417"/>
          </a:xfrm>
          <a:prstGeom prst="rect">
            <a:avLst/>
          </a:prstGeom>
          <a:noFill/>
        </p:spPr>
        <p:txBody>
          <a:bodyPr wrap="square" rtlCol="0">
            <a:spAutoFit/>
          </a:bodyPr>
          <a:lstStyle/>
          <a:p>
            <a:r>
              <a:rPr lang="en-US" sz="44000" dirty="0">
                <a:solidFill>
                  <a:schemeClr val="bg2">
                    <a:alpha val="33000"/>
                  </a:schemeClr>
                </a:solidFill>
              </a:rPr>
              <a:t>“</a:t>
            </a:r>
          </a:p>
        </p:txBody>
      </p:sp>
      <p:sp>
        <p:nvSpPr>
          <p:cNvPr id="7" name="Text Placeholder 10">
            <a:extLst>
              <a:ext uri="{FF2B5EF4-FFF2-40B4-BE49-F238E27FC236}">
                <a16:creationId xmlns:a16="http://schemas.microsoft.com/office/drawing/2014/main" id="{12FFB4EE-3D37-5343-96C3-F492EFBD2816}"/>
              </a:ext>
            </a:extLst>
          </p:cNvPr>
          <p:cNvSpPr>
            <a:spLocks noGrp="1"/>
          </p:cNvSpPr>
          <p:nvPr>
            <p:ph type="body" sz="quarter" idx="12" hasCustomPrompt="1"/>
          </p:nvPr>
        </p:nvSpPr>
        <p:spPr>
          <a:xfrm>
            <a:off x="2477294" y="1808163"/>
            <a:ext cx="7315606" cy="2870200"/>
          </a:xfrm>
        </p:spPr>
        <p:txBody>
          <a:bodyPr anchor="b" anchorCtr="1"/>
          <a:lstStyle>
            <a:lvl1pPr marL="0" indent="0">
              <a:buNone/>
              <a:defRPr lang="en-US" sz="3600" b="1" kern="1200" dirty="0" smtClean="0">
                <a:solidFill>
                  <a:srgbClr val="9ED9D8"/>
                </a:solidFill>
                <a:latin typeface="+mj-lt"/>
                <a:ea typeface="+mn-ea"/>
                <a:cs typeface="+mn-cs"/>
              </a:defRPr>
            </a:lvl1pPr>
            <a:lvl2pPr>
              <a:defRPr lang="en-US" sz="3600" kern="1200" dirty="0" smtClean="0">
                <a:solidFill>
                  <a:schemeClr val="bg1"/>
                </a:solidFill>
                <a:latin typeface="+mj-lt"/>
                <a:ea typeface="+mn-ea"/>
                <a:cs typeface="+mn-cs"/>
              </a:defRPr>
            </a:lvl2pPr>
            <a:lvl3pPr>
              <a:defRPr lang="en-US" sz="3600" kern="1200" dirty="0" smtClean="0">
                <a:solidFill>
                  <a:schemeClr val="bg1"/>
                </a:solidFill>
                <a:latin typeface="+mj-lt"/>
                <a:ea typeface="+mn-ea"/>
                <a:cs typeface="+mn-cs"/>
              </a:defRPr>
            </a:lvl3pPr>
            <a:lvl4pPr>
              <a:defRPr lang="en-US" sz="3600" kern="1200" dirty="0" smtClean="0">
                <a:solidFill>
                  <a:schemeClr val="bg1"/>
                </a:solidFill>
                <a:latin typeface="+mj-lt"/>
                <a:ea typeface="+mn-ea"/>
                <a:cs typeface="+mn-cs"/>
              </a:defRPr>
            </a:lvl4pPr>
            <a:lvl5pPr>
              <a:defRPr lang="en-US" sz="3600" kern="1200" dirty="0">
                <a:solidFill>
                  <a:schemeClr val="bg1"/>
                </a:solidFill>
                <a:latin typeface="+mj-lt"/>
                <a:ea typeface="+mn-ea"/>
                <a:cs typeface="+mn-cs"/>
              </a:defRPr>
            </a:lvl5pPr>
          </a:lstStyle>
          <a:p>
            <a:pPr lvl="0"/>
            <a:r>
              <a:rPr lang="en-US" dirty="0"/>
              <a:t>Click to insert quote</a:t>
            </a:r>
          </a:p>
        </p:txBody>
      </p:sp>
      <p:sp>
        <p:nvSpPr>
          <p:cNvPr id="8" name="Text Placeholder 12">
            <a:extLst>
              <a:ext uri="{FF2B5EF4-FFF2-40B4-BE49-F238E27FC236}">
                <a16:creationId xmlns:a16="http://schemas.microsoft.com/office/drawing/2014/main" id="{8F0468AA-631B-5448-B3ED-FCDC1B772F49}"/>
              </a:ext>
            </a:extLst>
          </p:cNvPr>
          <p:cNvSpPr>
            <a:spLocks noGrp="1"/>
          </p:cNvSpPr>
          <p:nvPr>
            <p:ph type="body" sz="quarter" idx="13" hasCustomPrompt="1"/>
          </p:nvPr>
        </p:nvSpPr>
        <p:spPr>
          <a:xfrm>
            <a:off x="2467178" y="4960087"/>
            <a:ext cx="7335838" cy="490538"/>
          </a:xfrm>
        </p:spPr>
        <p:txBody>
          <a:bodyPr/>
          <a:lstStyle>
            <a:lvl1pPr marL="0" indent="0" algn="r" defTabSz="914400" rtl="0" eaLnBrk="1" latinLnBrk="0" hangingPunct="1">
              <a:buNone/>
              <a:defRPr lang="en-US" sz="2400" b="1" i="0" kern="1200" dirty="0">
                <a:solidFill>
                  <a:schemeClr val="bg2"/>
                </a:solidFill>
                <a:latin typeface="+mn-lt"/>
                <a:ea typeface="+mn-ea"/>
                <a:cs typeface="+mn-cs"/>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insert quote attribution</a:t>
            </a:r>
          </a:p>
        </p:txBody>
      </p:sp>
      <p:sp>
        <p:nvSpPr>
          <p:cNvPr id="9" name="Rectangle 8">
            <a:extLst>
              <a:ext uri="{FF2B5EF4-FFF2-40B4-BE49-F238E27FC236}">
                <a16:creationId xmlns:a16="http://schemas.microsoft.com/office/drawing/2014/main" id="{FAC2F0EC-F0D6-D54A-84B4-6B2DEF499AD1}"/>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10" name="TextBox 9">
            <a:extLst>
              <a:ext uri="{FF2B5EF4-FFF2-40B4-BE49-F238E27FC236}">
                <a16:creationId xmlns:a16="http://schemas.microsoft.com/office/drawing/2014/main" id="{3D9E0BBC-9928-D24E-BEFB-3FBF2A52FF4E}"/>
              </a:ext>
            </a:extLst>
          </p:cNvPr>
          <p:cNvSpPr txBox="1"/>
          <p:nvPr userDrawn="1"/>
        </p:nvSpPr>
        <p:spPr>
          <a:xfrm rot="10800000">
            <a:off x="9146869" y="2998882"/>
            <a:ext cx="2803129" cy="3522017"/>
          </a:xfrm>
          <a:prstGeom prst="rect">
            <a:avLst/>
          </a:prstGeom>
          <a:noFill/>
        </p:spPr>
        <p:txBody>
          <a:bodyPr wrap="square" rtlCol="0">
            <a:spAutoFit/>
          </a:bodyPr>
          <a:lstStyle/>
          <a:p>
            <a:r>
              <a:rPr lang="en-US" sz="44000" dirty="0">
                <a:solidFill>
                  <a:schemeClr val="bg2">
                    <a:alpha val="33000"/>
                  </a:schemeClr>
                </a:solidFill>
              </a:rPr>
              <a:t>“</a:t>
            </a:r>
          </a:p>
        </p:txBody>
      </p:sp>
    </p:spTree>
    <p:extLst>
      <p:ext uri="{BB962C8B-B14F-4D97-AF65-F5344CB8AC3E}">
        <p14:creationId xmlns:p14="http://schemas.microsoft.com/office/powerpoint/2010/main" val="1332584710"/>
      </p:ext>
    </p:extLst>
  </p:cSld>
  <p:clrMapOvr>
    <a:masterClrMapping/>
  </p:clrMapOvr>
  <p:transition>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peaker Intro Portrai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E50724C-0DC6-0245-BACE-64BF4D1EEF8C}"/>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6D5B7E54-0DA1-C447-A4CE-8AC3E307DC29}"/>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ED9AD067-0BB6-CE4D-A473-9F56DC46FCB1}"/>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7" name="Title 6">
            <a:extLst>
              <a:ext uri="{FF2B5EF4-FFF2-40B4-BE49-F238E27FC236}">
                <a16:creationId xmlns:a16="http://schemas.microsoft.com/office/drawing/2014/main" id="{90FF69D3-6EBB-5148-A978-A7B5007CE3EE}"/>
              </a:ext>
            </a:extLst>
          </p:cNvPr>
          <p:cNvSpPr>
            <a:spLocks noGrp="1"/>
          </p:cNvSpPr>
          <p:nvPr>
            <p:ph type="title" hasCustomPrompt="1"/>
          </p:nvPr>
        </p:nvSpPr>
        <p:spPr>
          <a:xfrm>
            <a:off x="4596697" y="2548326"/>
            <a:ext cx="7077456" cy="1066513"/>
          </a:xfrm>
        </p:spPr>
        <p:txBody>
          <a:bodyPr anchor="b" anchorCtr="0"/>
          <a:lstStyle>
            <a:lvl1pPr>
              <a:defRPr sz="4000">
                <a:solidFill>
                  <a:schemeClr val="bg1"/>
                </a:solidFill>
              </a:defRPr>
            </a:lvl1pPr>
          </a:lstStyle>
          <a:p>
            <a:r>
              <a:rPr lang="en-US" dirty="0"/>
              <a:t>Insert speaker name</a:t>
            </a:r>
          </a:p>
        </p:txBody>
      </p:sp>
      <p:sp>
        <p:nvSpPr>
          <p:cNvPr id="9" name="Text Placeholder 8">
            <a:extLst>
              <a:ext uri="{FF2B5EF4-FFF2-40B4-BE49-F238E27FC236}">
                <a16:creationId xmlns:a16="http://schemas.microsoft.com/office/drawing/2014/main" id="{FA60270A-20BC-0B43-8267-56517A19DB27}"/>
              </a:ext>
            </a:extLst>
          </p:cNvPr>
          <p:cNvSpPr>
            <a:spLocks noGrp="1"/>
          </p:cNvSpPr>
          <p:nvPr>
            <p:ph type="body" sz="quarter" idx="12" hasCustomPrompt="1"/>
          </p:nvPr>
        </p:nvSpPr>
        <p:spPr>
          <a:xfrm>
            <a:off x="4596697" y="3666042"/>
            <a:ext cx="7038975" cy="457200"/>
          </a:xfrm>
        </p:spPr>
        <p:txBody>
          <a:bodyPr/>
          <a:lstStyle>
            <a:lvl1pPr marL="0" indent="0">
              <a:buNone/>
              <a:defRPr sz="2400">
                <a:solidFill>
                  <a:schemeClr val="bg2"/>
                </a:solidFill>
              </a:defRPr>
            </a:lvl1pPr>
            <a:lvl2pPr marL="457200" indent="0">
              <a:buNone/>
              <a:defRPr sz="2400">
                <a:solidFill>
                  <a:schemeClr val="bg2"/>
                </a:solidFill>
              </a:defRPr>
            </a:lvl2pPr>
            <a:lvl3pPr marL="914400" indent="0">
              <a:buNone/>
              <a:defRPr sz="2400">
                <a:solidFill>
                  <a:schemeClr val="bg2"/>
                </a:solidFill>
              </a:defRPr>
            </a:lvl3pPr>
            <a:lvl4pPr marL="1371600" indent="0">
              <a:buNone/>
              <a:defRPr sz="2400">
                <a:solidFill>
                  <a:schemeClr val="bg2"/>
                </a:solidFill>
              </a:defRPr>
            </a:lvl4pPr>
            <a:lvl5pPr marL="1828800" indent="0">
              <a:buNone/>
              <a:defRPr sz="2400">
                <a:solidFill>
                  <a:schemeClr val="bg2"/>
                </a:solidFill>
              </a:defRPr>
            </a:lvl5pPr>
          </a:lstStyle>
          <a:p>
            <a:pPr lvl="0"/>
            <a:r>
              <a:rPr lang="en-US" dirty="0"/>
              <a:t>Click to insert speaker title</a:t>
            </a:r>
          </a:p>
        </p:txBody>
      </p:sp>
      <p:sp>
        <p:nvSpPr>
          <p:cNvPr id="11" name="Picture Placeholder 10">
            <a:extLst>
              <a:ext uri="{FF2B5EF4-FFF2-40B4-BE49-F238E27FC236}">
                <a16:creationId xmlns:a16="http://schemas.microsoft.com/office/drawing/2014/main" id="{9022D8D3-57D9-974F-B32D-FA516A1BB3EF}"/>
              </a:ext>
            </a:extLst>
          </p:cNvPr>
          <p:cNvSpPr>
            <a:spLocks noGrp="1"/>
          </p:cNvSpPr>
          <p:nvPr>
            <p:ph type="pic" sz="quarter" idx="13" hasCustomPrompt="1"/>
          </p:nvPr>
        </p:nvSpPr>
        <p:spPr>
          <a:xfrm>
            <a:off x="1115355" y="1185530"/>
            <a:ext cx="3200400" cy="3657600"/>
          </a:xfrm>
        </p:spPr>
        <p:txBody>
          <a:bodyPr/>
          <a:lstStyle>
            <a:lvl1pPr marL="0" indent="0">
              <a:buNone/>
              <a:defRPr>
                <a:solidFill>
                  <a:schemeClr val="bg1"/>
                </a:solidFill>
              </a:defRPr>
            </a:lvl1pPr>
          </a:lstStyle>
          <a:p>
            <a:r>
              <a:rPr lang="en-US" dirty="0"/>
              <a:t>Click to insert photo</a:t>
            </a:r>
          </a:p>
        </p:txBody>
      </p:sp>
      <p:sp>
        <p:nvSpPr>
          <p:cNvPr id="13" name="Text Placeholder 12">
            <a:extLst>
              <a:ext uri="{FF2B5EF4-FFF2-40B4-BE49-F238E27FC236}">
                <a16:creationId xmlns:a16="http://schemas.microsoft.com/office/drawing/2014/main" id="{05346B36-493E-BF4D-BFC0-9898EAC26219}"/>
              </a:ext>
            </a:extLst>
          </p:cNvPr>
          <p:cNvSpPr>
            <a:spLocks noGrp="1"/>
          </p:cNvSpPr>
          <p:nvPr>
            <p:ph type="body" sz="quarter" idx="14" hasCustomPrompt="1"/>
          </p:nvPr>
        </p:nvSpPr>
        <p:spPr>
          <a:xfrm>
            <a:off x="4596697" y="854439"/>
            <a:ext cx="7135812" cy="1529000"/>
          </a:xfrm>
        </p:spPr>
        <p:txBody>
          <a:bodyPr anchor="b" anchorCtr="0"/>
          <a:lstStyle>
            <a:lvl1pPr marL="0" indent="0">
              <a:buNone/>
              <a:defRPr sz="4800" i="1">
                <a:solidFill>
                  <a:srgbClr val="9ED9D8"/>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Insert section title</a:t>
            </a:r>
          </a:p>
        </p:txBody>
      </p:sp>
      <p:sp>
        <p:nvSpPr>
          <p:cNvPr id="10" name="Rectangle 9">
            <a:extLst>
              <a:ext uri="{FF2B5EF4-FFF2-40B4-BE49-F238E27FC236}">
                <a16:creationId xmlns:a16="http://schemas.microsoft.com/office/drawing/2014/main" id="{2D6F326A-0537-604F-8CD9-D0EDFA5110D7}"/>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Tree>
    <p:extLst>
      <p:ext uri="{BB962C8B-B14F-4D97-AF65-F5344CB8AC3E}">
        <p14:creationId xmlns:p14="http://schemas.microsoft.com/office/powerpoint/2010/main" val="2500281038"/>
      </p:ext>
    </p:extLst>
  </p:cSld>
  <p:clrMapOvr>
    <a:masterClrMapping/>
  </p:clrMapOvr>
  <p:transition>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Header Dark Green">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B8514E-754B-444A-9E91-2A6A61F81F3F}"/>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2" name="Title 1"/>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90D75C2E-19D2-914A-8202-DB4EF3C9D584}"/>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6" name="Slide Number Placeholder 2">
            <a:extLst>
              <a:ext uri="{FF2B5EF4-FFF2-40B4-BE49-F238E27FC236}">
                <a16:creationId xmlns:a16="http://schemas.microsoft.com/office/drawing/2014/main" id="{4E5DAF13-B911-EF4D-AFD1-723CAEDC774C}"/>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D50A1136-CD24-9A4E-90F4-F90B7A8FDFC2}"/>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999890961"/>
      </p:ext>
    </p:extLst>
  </p:cSld>
  <p:clrMapOvr>
    <a:masterClrMapping/>
  </p:clrMapOvr>
  <p:transition>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Header Light Gree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1812CF-CEBA-5344-B7C6-634F4542C50C}"/>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4" name="Title 1">
            <a:extLst>
              <a:ext uri="{FF2B5EF4-FFF2-40B4-BE49-F238E27FC236}">
                <a16:creationId xmlns:a16="http://schemas.microsoft.com/office/drawing/2014/main" id="{B31A9472-C098-BC46-9AB6-A8D70F888208}"/>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5" name="Rectangle 4">
            <a:extLst>
              <a:ext uri="{FF2B5EF4-FFF2-40B4-BE49-F238E27FC236}">
                <a16:creationId xmlns:a16="http://schemas.microsoft.com/office/drawing/2014/main" id="{7BD915C9-CE92-9645-B55C-460559991928}"/>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1"/>
                </a:solidFill>
              </a:rPr>
              <a:t>‹#›</a:t>
            </a:fld>
            <a:endParaRPr lang="en-US" sz="1200" dirty="0">
              <a:solidFill>
                <a:schemeClr val="bg1"/>
              </a:solidFill>
            </a:endParaRPr>
          </a:p>
        </p:txBody>
      </p:sp>
      <p:sp>
        <p:nvSpPr>
          <p:cNvPr id="6" name="Slide Number Placeholder 2">
            <a:extLst>
              <a:ext uri="{FF2B5EF4-FFF2-40B4-BE49-F238E27FC236}">
                <a16:creationId xmlns:a16="http://schemas.microsoft.com/office/drawing/2014/main" id="{EA398C03-47D6-4E4F-B8BA-BD5976F7EB0B}"/>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1D9926CA-E2E8-AD4E-BCAE-8ADC96C55E9B}"/>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961348597"/>
      </p:ext>
    </p:extLst>
  </p:cSld>
  <p:clrMapOvr>
    <a:masterClrMapping/>
  </p:clrMapOvr>
  <p:transition>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Go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9509C7-D5D3-9546-A592-F3EBFB8E3080}"/>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4" name="Title 1">
            <a:extLst>
              <a:ext uri="{FF2B5EF4-FFF2-40B4-BE49-F238E27FC236}">
                <a16:creationId xmlns:a16="http://schemas.microsoft.com/office/drawing/2014/main" id="{C499E45C-9AF2-E34D-B6D8-23638B024CE2}"/>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5" name="Rectangle 4">
            <a:extLst>
              <a:ext uri="{FF2B5EF4-FFF2-40B4-BE49-F238E27FC236}">
                <a16:creationId xmlns:a16="http://schemas.microsoft.com/office/drawing/2014/main" id="{9594E22E-4320-4F4E-9498-3CBDC24AADE9}"/>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1"/>
                </a:solidFill>
              </a:rPr>
              <a:t>‹#›</a:t>
            </a:fld>
            <a:endParaRPr lang="en-US" sz="1200" dirty="0">
              <a:solidFill>
                <a:schemeClr val="bg1"/>
              </a:solidFill>
            </a:endParaRPr>
          </a:p>
        </p:txBody>
      </p:sp>
      <p:sp>
        <p:nvSpPr>
          <p:cNvPr id="6" name="Slide Number Placeholder 2">
            <a:extLst>
              <a:ext uri="{FF2B5EF4-FFF2-40B4-BE49-F238E27FC236}">
                <a16:creationId xmlns:a16="http://schemas.microsoft.com/office/drawing/2014/main" id="{CFC73416-8784-3F44-AF10-635FB5FEAA92}"/>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E6399137-121A-7B4D-A199-B0174855DF91}"/>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8652644"/>
      </p:ext>
    </p:extLst>
  </p:cSld>
  <p:clrMapOvr>
    <a:masterClrMapping/>
  </p:clrMapOvr>
  <p:transition>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Green Oran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323207-5E05-7641-A8FC-B2005B0D6C2A}"/>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4" name="Title 1">
            <a:extLst>
              <a:ext uri="{FF2B5EF4-FFF2-40B4-BE49-F238E27FC236}">
                <a16:creationId xmlns:a16="http://schemas.microsoft.com/office/drawing/2014/main" id="{8A8C9754-1070-0746-95E1-B9ABC435E80E}"/>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5" name="Rectangle 4">
            <a:extLst>
              <a:ext uri="{FF2B5EF4-FFF2-40B4-BE49-F238E27FC236}">
                <a16:creationId xmlns:a16="http://schemas.microsoft.com/office/drawing/2014/main" id="{E736DB28-F918-4D4C-B4F6-24FA85031645}"/>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6" name="Slide Number Placeholder 2">
            <a:extLst>
              <a:ext uri="{FF2B5EF4-FFF2-40B4-BE49-F238E27FC236}">
                <a16:creationId xmlns:a16="http://schemas.microsoft.com/office/drawing/2014/main" id="{0B62483D-1BE2-7445-8AB6-EAD28B47837A}"/>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51ED73B9-1978-CF4E-A18C-6A819FCCAA61}"/>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027281954"/>
      </p:ext>
    </p:extLst>
  </p:cSld>
  <p:clrMapOvr>
    <a:masterClrMapping/>
  </p:clrMapOvr>
  <p:transition>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Header Purple Oran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3B2AE5-20A5-294D-8CAA-B822C4E20C2A}"/>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6774BAB6-2F19-D74B-8C85-34851566DF0E}"/>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F0793CB2-F55F-724E-860B-F4FB6CC28DD9}"/>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Slide Number Placeholder 2">
            <a:extLst>
              <a:ext uri="{FF2B5EF4-FFF2-40B4-BE49-F238E27FC236}">
                <a16:creationId xmlns:a16="http://schemas.microsoft.com/office/drawing/2014/main" id="{734C5277-42E9-FE4D-8609-04A5D936A583}"/>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86E123D5-25CC-A548-8751-617EFD4A2935}"/>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995663436"/>
      </p:ext>
    </p:extLst>
  </p:cSld>
  <p:clrMapOvr>
    <a:masterClrMapping/>
  </p:clrMapOvr>
  <p:transition>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Light Orang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B67949-6BE4-0F47-B629-20DE9ADF5B3E}"/>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05D51B44-B14E-494E-BFE0-1FE12D0E0F7C}"/>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2BCA40CA-B97D-2444-92AD-96F7CC884CEC}"/>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8" name="Text Placeholder 25">
            <a:extLst>
              <a:ext uri="{FF2B5EF4-FFF2-40B4-BE49-F238E27FC236}">
                <a16:creationId xmlns:a16="http://schemas.microsoft.com/office/drawing/2014/main" id="{BE1EF3DD-496B-C04C-883F-B32E4A70F52D}"/>
              </a:ext>
            </a:extLst>
          </p:cNvPr>
          <p:cNvSpPr>
            <a:spLocks noGrp="1"/>
          </p:cNvSpPr>
          <p:nvPr>
            <p:ph type="body" sz="quarter" idx="12"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9" name="Text Placeholder 25">
            <a:extLst>
              <a:ext uri="{FF2B5EF4-FFF2-40B4-BE49-F238E27FC236}">
                <a16:creationId xmlns:a16="http://schemas.microsoft.com/office/drawing/2014/main" id="{47202EA1-D441-C346-B179-7FA072FC4B6A}"/>
              </a:ext>
            </a:extLst>
          </p:cNvPr>
          <p:cNvSpPr>
            <a:spLocks noGrp="1"/>
          </p:cNvSpPr>
          <p:nvPr>
            <p:ph type="body" sz="quarter" idx="13"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11" name="Picture 10">
            <a:extLst>
              <a:ext uri="{FF2B5EF4-FFF2-40B4-BE49-F238E27FC236}">
                <a16:creationId xmlns:a16="http://schemas.microsoft.com/office/drawing/2014/main" id="{FCE40606-3555-E341-89A0-C799B73E5F67}"/>
              </a:ext>
            </a:extLst>
          </p:cNvPr>
          <p:cNvPicPr>
            <a:picLocks noChangeAspect="1"/>
          </p:cNvPicPr>
          <p:nvPr userDrawn="1"/>
        </p:nvPicPr>
        <p:blipFill>
          <a:blip r:embed="rId3"/>
          <a:stretch>
            <a:fillRect/>
          </a:stretch>
        </p:blipFill>
        <p:spPr>
          <a:xfrm>
            <a:off x="10045691" y="5749709"/>
            <a:ext cx="1660097" cy="672271"/>
          </a:xfrm>
          <a:prstGeom prst="rect">
            <a:avLst/>
          </a:prstGeom>
        </p:spPr>
      </p:pic>
      <p:sp>
        <p:nvSpPr>
          <p:cNvPr id="12" name="Title 1">
            <a:extLst>
              <a:ext uri="{FF2B5EF4-FFF2-40B4-BE49-F238E27FC236}">
                <a16:creationId xmlns:a16="http://schemas.microsoft.com/office/drawing/2014/main" id="{64E8B77E-B30A-9F4D-9C40-11B91E4449CF}"/>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3" name="Subtitle 2">
            <a:extLst>
              <a:ext uri="{FF2B5EF4-FFF2-40B4-BE49-F238E27FC236}">
                <a16:creationId xmlns:a16="http://schemas.microsoft.com/office/drawing/2014/main" id="{79385D39-61C6-C04E-89C0-92608E7E0AF3}"/>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737270729"/>
      </p:ext>
    </p:extLst>
  </p:cSld>
  <p:clrMapOvr>
    <a:masterClrMapping/>
  </p:clrMapOvr>
  <p:transition>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Header Red Go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1D4838-8C42-F844-917D-4E1700F339AD}"/>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E0ADDDF8-82B3-1043-94B2-90AC464987D8}"/>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58AEDF2C-F68B-DC42-B431-2EF9809BB049}"/>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Slide Number Placeholder 2">
            <a:extLst>
              <a:ext uri="{FF2B5EF4-FFF2-40B4-BE49-F238E27FC236}">
                <a16:creationId xmlns:a16="http://schemas.microsoft.com/office/drawing/2014/main" id="{1D0362E0-5E61-A749-8E57-217C2329E4FC}"/>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4A2124B2-42A9-C940-A2B7-11F9E87E9159}"/>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106105956"/>
      </p:ext>
    </p:extLst>
  </p:cSld>
  <p:clrMapOvr>
    <a:masterClrMapping/>
  </p:clrMapOvr>
  <p:transition>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Header Dark Purple Gree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E44C77-3C53-8A43-8F9B-A91639223136}"/>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BA387A64-90A7-6B4D-B2F1-FA434A14F605}"/>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89D91752-2D79-664D-A69D-B987AEE66135}"/>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Slide Number Placeholder 2">
            <a:extLst>
              <a:ext uri="{FF2B5EF4-FFF2-40B4-BE49-F238E27FC236}">
                <a16:creationId xmlns:a16="http://schemas.microsoft.com/office/drawing/2014/main" id="{696B03D3-30A0-C44A-8004-F8EFE09BAED2}"/>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0FCB7E58-867C-A149-8257-DEEE0442445D}"/>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566304828"/>
      </p:ext>
    </p:extLst>
  </p:cSld>
  <p:clrMapOvr>
    <a:masterClrMapping/>
  </p:clrMapOvr>
  <p:transition>
    <p:wip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Blue Light Blu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13C4D8-D77B-214E-9FAA-E28FBA9BF826}"/>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B92F0AFC-8DB9-914A-8C5B-FF33E50131DD}"/>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528D3751-962C-D344-B94C-D1A7C72C22ED}"/>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1"/>
                </a:solidFill>
              </a:rPr>
              <a:t>‹#›</a:t>
            </a:fld>
            <a:endParaRPr lang="en-US" sz="1200" dirty="0">
              <a:solidFill>
                <a:schemeClr val="bg1"/>
              </a:solidFill>
            </a:endParaRPr>
          </a:p>
        </p:txBody>
      </p:sp>
      <p:sp>
        <p:nvSpPr>
          <p:cNvPr id="5" name="Slide Number Placeholder 2">
            <a:extLst>
              <a:ext uri="{FF2B5EF4-FFF2-40B4-BE49-F238E27FC236}">
                <a16:creationId xmlns:a16="http://schemas.microsoft.com/office/drawing/2014/main" id="{A14ABE3B-D4C1-3A4D-A7F1-20E8AA665282}"/>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AD572606-138E-E24E-BBD7-EDF82F2D8E46}"/>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3112510407"/>
      </p:ext>
    </p:extLst>
  </p:cSld>
  <p:clrMapOvr>
    <a:masterClrMapping/>
  </p:clrMapOvr>
  <p:transition>
    <p:wip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Header Dark Blue R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9408BB-5728-8145-B025-074FA8768552}"/>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97DFC0F0-E8DC-BB48-ACDF-A341419E4F59}"/>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C67B65DC-B8BE-7E4D-B18D-BE173D209C1F}"/>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Slide Number Placeholder 2">
            <a:extLst>
              <a:ext uri="{FF2B5EF4-FFF2-40B4-BE49-F238E27FC236}">
                <a16:creationId xmlns:a16="http://schemas.microsoft.com/office/drawing/2014/main" id="{F5108576-F5C6-154E-A727-DFAB7F2088CF}"/>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E39F5833-F450-C543-AAE1-8380B951C8DE}"/>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3880738002"/>
      </p:ext>
    </p:extLst>
  </p:cSld>
  <p:clrMapOvr>
    <a:masterClrMapping/>
  </p:clrMapOvr>
  <p:transition>
    <p:wip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Header Orange Yello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133E64-EFF4-8744-BD16-084CC5D51FE7}"/>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481519BF-938A-3347-B5AA-E74778284AF2}"/>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F6025409-8FC6-0347-99FD-9003642C81F9}"/>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1"/>
                </a:solidFill>
              </a:rPr>
              <a:t>‹#›</a:t>
            </a:fld>
            <a:endParaRPr lang="en-US" sz="1200" dirty="0">
              <a:solidFill>
                <a:schemeClr val="bg1"/>
              </a:solidFill>
            </a:endParaRPr>
          </a:p>
        </p:txBody>
      </p:sp>
      <p:sp>
        <p:nvSpPr>
          <p:cNvPr id="5" name="Slide Number Placeholder 2">
            <a:extLst>
              <a:ext uri="{FF2B5EF4-FFF2-40B4-BE49-F238E27FC236}">
                <a16:creationId xmlns:a16="http://schemas.microsoft.com/office/drawing/2014/main" id="{9B986BC0-651D-4B42-AF05-078E56353F34}"/>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4603E824-0A87-694A-8C24-D557B06E061C}"/>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3711502439"/>
      </p:ext>
    </p:extLst>
  </p:cSld>
  <p:clrMapOvr>
    <a:masterClrMapping/>
  </p:clrMapOvr>
  <p:transition>
    <p:wip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Header Purple Go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4E8DE0-4470-3B4A-8899-8ADCA013EC30}"/>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CF3060FF-65AA-C340-B6EF-9EAF4A2C02A9}"/>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6E9A447A-D0C4-3744-9349-8A4B24AD1CE2}"/>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1"/>
                </a:solidFill>
              </a:rPr>
              <a:t>‹#›</a:t>
            </a:fld>
            <a:endParaRPr lang="en-US" sz="1200" dirty="0">
              <a:solidFill>
                <a:schemeClr val="bg1"/>
              </a:solidFill>
            </a:endParaRPr>
          </a:p>
        </p:txBody>
      </p:sp>
      <p:sp>
        <p:nvSpPr>
          <p:cNvPr id="5" name="Slide Number Placeholder 2">
            <a:extLst>
              <a:ext uri="{FF2B5EF4-FFF2-40B4-BE49-F238E27FC236}">
                <a16:creationId xmlns:a16="http://schemas.microsoft.com/office/drawing/2014/main" id="{7ECFC43B-37E7-6A4C-86A0-ED0B7EF5C3EF}"/>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7" name="Footer Placeholder 3">
            <a:extLst>
              <a:ext uri="{FF2B5EF4-FFF2-40B4-BE49-F238E27FC236}">
                <a16:creationId xmlns:a16="http://schemas.microsoft.com/office/drawing/2014/main" id="{6355A584-45C1-F545-B0AA-CF33776EE435}"/>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255726725"/>
      </p:ext>
    </p:extLst>
  </p:cSld>
  <p:clrMapOvr>
    <a:masterClrMapping/>
  </p:clrMapOvr>
  <p:transition>
    <p:wip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Header Red Orang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6C9E73-D1C9-F64D-B248-5A31B261702C}"/>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6" name="Title 1">
            <a:extLst>
              <a:ext uri="{FF2B5EF4-FFF2-40B4-BE49-F238E27FC236}">
                <a16:creationId xmlns:a16="http://schemas.microsoft.com/office/drawing/2014/main" id="{DE7A25F1-8A6B-C645-9DCC-2FC408992180}"/>
              </a:ext>
            </a:extLst>
          </p:cNvPr>
          <p:cNvSpPr>
            <a:spLocks noGrp="1"/>
          </p:cNvSpPr>
          <p:nvPr>
            <p:ph type="title" hasCustomPrompt="1"/>
          </p:nvPr>
        </p:nvSpPr>
        <p:spPr>
          <a:xfrm>
            <a:off x="646986" y="1672416"/>
            <a:ext cx="10515600" cy="2852737"/>
          </a:xfrm>
        </p:spPr>
        <p:txBody>
          <a:bodyPr anchor="b"/>
          <a:lstStyle>
            <a:lvl1pPr>
              <a:defRPr sz="4800">
                <a:solidFill>
                  <a:schemeClr val="bg1"/>
                </a:solidFill>
              </a:defRPr>
            </a:lvl1pPr>
          </a:lstStyle>
          <a:p>
            <a:r>
              <a:rPr lang="en-US" dirty="0"/>
              <a:t>Click to edit segue title style</a:t>
            </a:r>
          </a:p>
        </p:txBody>
      </p:sp>
      <p:sp>
        <p:nvSpPr>
          <p:cNvPr id="4" name="Rectangle 3">
            <a:extLst>
              <a:ext uri="{FF2B5EF4-FFF2-40B4-BE49-F238E27FC236}">
                <a16:creationId xmlns:a16="http://schemas.microsoft.com/office/drawing/2014/main" id="{1E15EB4C-F28A-2E48-BCA8-32F798CC73A0}"/>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7" name="Slide Number Placeholder 2">
            <a:extLst>
              <a:ext uri="{FF2B5EF4-FFF2-40B4-BE49-F238E27FC236}">
                <a16:creationId xmlns:a16="http://schemas.microsoft.com/office/drawing/2014/main" id="{32ADAE82-58BF-4C4A-959A-70765CFB4C0F}"/>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8" name="Footer Placeholder 3">
            <a:extLst>
              <a:ext uri="{FF2B5EF4-FFF2-40B4-BE49-F238E27FC236}">
                <a16:creationId xmlns:a16="http://schemas.microsoft.com/office/drawing/2014/main" id="{DBB78D77-90E6-8F4E-AF5B-EEE9321EF781}"/>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951918472"/>
      </p:ext>
    </p:extLst>
  </p:cSld>
  <p:clrMapOvr>
    <a:masterClrMapping/>
  </p:clrMapOvr>
  <p:transition>
    <p:wip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ELIEVE IN BETTER dark orang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6083B63-0675-D447-8E24-4BD1C31B84D2}"/>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46C30D3B-4DAF-7548-84BC-223D041C908C}"/>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522A5DC9-10DA-734D-B5F5-EDC0165DDD3E}"/>
              </a:ext>
            </a:extLst>
          </p:cNvPr>
          <p:cNvPicPr>
            <a:picLocks noChangeAspect="1"/>
          </p:cNvPicPr>
          <p:nvPr userDrawn="1"/>
        </p:nvPicPr>
        <p:blipFill>
          <a:blip r:embed="rId2"/>
          <a:stretch>
            <a:fillRect/>
          </a:stretch>
        </p:blipFill>
        <p:spPr>
          <a:xfrm>
            <a:off x="0" y="1079"/>
            <a:ext cx="12192000" cy="6855841"/>
          </a:xfrm>
          <a:prstGeom prst="rect">
            <a:avLst/>
          </a:prstGeom>
        </p:spPr>
      </p:pic>
      <p:pic>
        <p:nvPicPr>
          <p:cNvPr id="9" name="Picture 8">
            <a:extLst>
              <a:ext uri="{FF2B5EF4-FFF2-40B4-BE49-F238E27FC236}">
                <a16:creationId xmlns:a16="http://schemas.microsoft.com/office/drawing/2014/main" id="{24FA2737-C650-3F4A-89E7-A92B41ADEA9C}"/>
              </a:ext>
            </a:extLst>
          </p:cNvPr>
          <p:cNvPicPr>
            <a:picLocks noChangeAspect="1"/>
          </p:cNvPicPr>
          <p:nvPr userDrawn="1"/>
        </p:nvPicPr>
        <p:blipFill>
          <a:blip r:embed="rId3"/>
          <a:stretch>
            <a:fillRect/>
          </a:stretch>
        </p:blipFill>
        <p:spPr>
          <a:xfrm>
            <a:off x="10045691" y="5749709"/>
            <a:ext cx="1660097" cy="672271"/>
          </a:xfrm>
          <a:prstGeom prst="rect">
            <a:avLst/>
          </a:prstGeom>
        </p:spPr>
      </p:pic>
      <p:pic>
        <p:nvPicPr>
          <p:cNvPr id="7" name="Picture 6"/>
          <p:cNvPicPr>
            <a:picLocks noChangeAspect="1"/>
          </p:cNvPicPr>
          <p:nvPr userDrawn="1"/>
        </p:nvPicPr>
        <p:blipFill>
          <a:blip r:embed="rId4"/>
          <a:stretch>
            <a:fillRect/>
          </a:stretch>
        </p:blipFill>
        <p:spPr>
          <a:xfrm>
            <a:off x="2878911" y="3017637"/>
            <a:ext cx="6254496" cy="533534"/>
          </a:xfrm>
          <a:prstGeom prst="rect">
            <a:avLst/>
          </a:prstGeom>
        </p:spPr>
      </p:pic>
    </p:spTree>
    <p:extLst>
      <p:ext uri="{BB962C8B-B14F-4D97-AF65-F5344CB8AC3E}">
        <p14:creationId xmlns:p14="http://schemas.microsoft.com/office/powerpoint/2010/main" val="4072996131"/>
      </p:ext>
    </p:extLst>
  </p:cSld>
  <p:clrMapOvr>
    <a:masterClrMapping/>
  </p:clrMapOvr>
  <p:transition>
    <p:wip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ELIEVE IN BETTER dark purple gree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FB6E92D-E37D-5641-8CFD-226E59EC791B}"/>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48305664-46F5-DB41-99CD-BFDC767F924D}"/>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B0948205-3C84-254D-AF61-347EC30BEB5A}"/>
              </a:ext>
            </a:extLst>
          </p:cNvPr>
          <p:cNvPicPr>
            <a:picLocks noChangeAspect="1"/>
          </p:cNvPicPr>
          <p:nvPr userDrawn="1"/>
        </p:nvPicPr>
        <p:blipFill>
          <a:blip r:embed="rId2"/>
          <a:stretch>
            <a:fillRect/>
          </a:stretch>
        </p:blipFill>
        <p:spPr>
          <a:xfrm>
            <a:off x="0" y="1079"/>
            <a:ext cx="12192000" cy="6855841"/>
          </a:xfrm>
          <a:prstGeom prst="rect">
            <a:avLst/>
          </a:prstGeom>
        </p:spPr>
      </p:pic>
      <p:pic>
        <p:nvPicPr>
          <p:cNvPr id="8" name="Picture 7">
            <a:extLst>
              <a:ext uri="{FF2B5EF4-FFF2-40B4-BE49-F238E27FC236}">
                <a16:creationId xmlns:a16="http://schemas.microsoft.com/office/drawing/2014/main" id="{1A898728-7435-6D44-AB66-70EC54508E9C}"/>
              </a:ext>
            </a:extLst>
          </p:cNvPr>
          <p:cNvPicPr>
            <a:picLocks noChangeAspect="1"/>
          </p:cNvPicPr>
          <p:nvPr userDrawn="1"/>
        </p:nvPicPr>
        <p:blipFill>
          <a:blip r:embed="rId3"/>
          <a:stretch>
            <a:fillRect/>
          </a:stretch>
        </p:blipFill>
        <p:spPr>
          <a:xfrm>
            <a:off x="10045691" y="5749709"/>
            <a:ext cx="1660097" cy="672271"/>
          </a:xfrm>
          <a:prstGeom prst="rect">
            <a:avLst/>
          </a:prstGeom>
        </p:spPr>
      </p:pic>
      <p:pic>
        <p:nvPicPr>
          <p:cNvPr id="7" name="Picture 6"/>
          <p:cNvPicPr>
            <a:picLocks noChangeAspect="1"/>
          </p:cNvPicPr>
          <p:nvPr userDrawn="1"/>
        </p:nvPicPr>
        <p:blipFill>
          <a:blip r:embed="rId4"/>
          <a:stretch>
            <a:fillRect/>
          </a:stretch>
        </p:blipFill>
        <p:spPr>
          <a:xfrm>
            <a:off x="2878911" y="3017637"/>
            <a:ext cx="6254496" cy="533534"/>
          </a:xfrm>
          <a:prstGeom prst="rect">
            <a:avLst/>
          </a:prstGeom>
        </p:spPr>
      </p:pic>
    </p:spTree>
    <p:extLst>
      <p:ext uri="{BB962C8B-B14F-4D97-AF65-F5344CB8AC3E}">
        <p14:creationId xmlns:p14="http://schemas.microsoft.com/office/powerpoint/2010/main" val="3229498105"/>
      </p:ext>
    </p:extLst>
  </p:cSld>
  <p:clrMapOvr>
    <a:masterClrMapping/>
  </p:clrMapOvr>
  <p:transition>
    <p:wip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ELIEVE IN BETTER whi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90BF36-F342-4B4D-A22A-293D7C6F049C}"/>
              </a:ext>
            </a:extLst>
          </p:cNvPr>
          <p:cNvSpPr/>
          <p:nvPr userDrawn="1"/>
        </p:nvSpPr>
        <p:spPr>
          <a:xfrm>
            <a:off x="0" y="6337005"/>
            <a:ext cx="12192000" cy="52099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Picture 6">
            <a:extLst>
              <a:ext uri="{FF2B5EF4-FFF2-40B4-BE49-F238E27FC236}">
                <a16:creationId xmlns:a16="http://schemas.microsoft.com/office/drawing/2014/main" id="{C95BAE5C-A42C-A244-9EB4-4355CBD77329}"/>
              </a:ext>
            </a:extLst>
          </p:cNvPr>
          <p:cNvPicPr>
            <a:picLocks noChangeAspect="1"/>
          </p:cNvPicPr>
          <p:nvPr userDrawn="1"/>
        </p:nvPicPr>
        <p:blipFill>
          <a:blip r:embed="rId2"/>
          <a:stretch>
            <a:fillRect/>
          </a:stretch>
        </p:blipFill>
        <p:spPr>
          <a:xfrm>
            <a:off x="939688" y="5380547"/>
            <a:ext cx="5847268" cy="671287"/>
          </a:xfrm>
          <a:prstGeom prst="rect">
            <a:avLst/>
          </a:prstGeom>
        </p:spPr>
      </p:pic>
      <p:pic>
        <p:nvPicPr>
          <p:cNvPr id="10" name="Picture 9">
            <a:extLst>
              <a:ext uri="{FF2B5EF4-FFF2-40B4-BE49-F238E27FC236}">
                <a16:creationId xmlns:a16="http://schemas.microsoft.com/office/drawing/2014/main" id="{BD6310A6-FA82-8C4D-AA82-DFB497802778}"/>
              </a:ext>
            </a:extLst>
          </p:cNvPr>
          <p:cNvPicPr>
            <a:picLocks noChangeAspect="1"/>
          </p:cNvPicPr>
          <p:nvPr userDrawn="1"/>
        </p:nvPicPr>
        <p:blipFill>
          <a:blip r:embed="rId3"/>
          <a:stretch>
            <a:fillRect/>
          </a:stretch>
        </p:blipFill>
        <p:spPr>
          <a:xfrm>
            <a:off x="9997944" y="5748909"/>
            <a:ext cx="1617203" cy="655743"/>
          </a:xfrm>
          <a:prstGeom prst="rect">
            <a:avLst/>
          </a:prstGeom>
        </p:spPr>
      </p:pic>
      <p:sp>
        <p:nvSpPr>
          <p:cNvPr id="8" name="Slide Number Placeholder 2">
            <a:extLst>
              <a:ext uri="{FF2B5EF4-FFF2-40B4-BE49-F238E27FC236}">
                <a16:creationId xmlns:a16="http://schemas.microsoft.com/office/drawing/2014/main" id="{2655B7EC-F5EE-C941-9D8C-EF35AC4E344E}"/>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11" name="Footer Placeholder 3">
            <a:extLst>
              <a:ext uri="{FF2B5EF4-FFF2-40B4-BE49-F238E27FC236}">
                <a16:creationId xmlns:a16="http://schemas.microsoft.com/office/drawing/2014/main" id="{D2DD441E-D46D-964B-9B00-CE1D1905A5C4}"/>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pic>
        <p:nvPicPr>
          <p:cNvPr id="12" name="Picture 11"/>
          <p:cNvPicPr>
            <a:picLocks noChangeAspect="1"/>
          </p:cNvPicPr>
          <p:nvPr userDrawn="1"/>
        </p:nvPicPr>
        <p:blipFill>
          <a:blip r:embed="rId4"/>
          <a:stretch>
            <a:fillRect/>
          </a:stretch>
        </p:blipFill>
        <p:spPr>
          <a:xfrm>
            <a:off x="2878911" y="3017636"/>
            <a:ext cx="6254496" cy="533535"/>
          </a:xfrm>
          <a:prstGeom prst="rect">
            <a:avLst/>
          </a:prstGeom>
        </p:spPr>
      </p:pic>
    </p:spTree>
    <p:extLst>
      <p:ext uri="{BB962C8B-B14F-4D97-AF65-F5344CB8AC3E}">
        <p14:creationId xmlns:p14="http://schemas.microsoft.com/office/powerpoint/2010/main" val="3380562833"/>
      </p:ext>
    </p:extLst>
  </p:cSld>
  <p:clrMapOvr>
    <a:masterClrMapping/>
  </p:clrMapOvr>
  <p:transition>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Dark Purple Gree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3737B7-D43F-434E-9E26-7049E20D132F}"/>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D849D3FB-B649-AE40-A463-6CAD2326D0F9}"/>
              </a:ext>
            </a:extLst>
          </p:cNvPr>
          <p:cNvSpPr>
            <a:spLocks noGrp="1"/>
          </p:cNvSpPr>
          <p:nvPr>
            <p:ph type="ftr" sz="quarter" idx="11"/>
          </p:nvPr>
        </p:nvSpPr>
        <p:spPr/>
        <p:txBody>
          <a:bodyPr/>
          <a:lstStyle/>
          <a:p>
            <a:r>
              <a:rPr lang="en-US"/>
              <a:t>(Old Footer. Please delete)</a:t>
            </a:r>
            <a:endParaRPr lang="en-US" dirty="0"/>
          </a:p>
        </p:txBody>
      </p:sp>
      <p:pic>
        <p:nvPicPr>
          <p:cNvPr id="5" name="Picture 4">
            <a:extLst>
              <a:ext uri="{FF2B5EF4-FFF2-40B4-BE49-F238E27FC236}">
                <a16:creationId xmlns:a16="http://schemas.microsoft.com/office/drawing/2014/main" id="{F46F199B-F6E6-324F-85B1-B3DBB542DB71}"/>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8" name="Text Placeholder 25">
            <a:extLst>
              <a:ext uri="{FF2B5EF4-FFF2-40B4-BE49-F238E27FC236}">
                <a16:creationId xmlns:a16="http://schemas.microsoft.com/office/drawing/2014/main" id="{C685203D-F800-5D40-A893-A46C4F32898E}"/>
              </a:ext>
            </a:extLst>
          </p:cNvPr>
          <p:cNvSpPr>
            <a:spLocks noGrp="1"/>
          </p:cNvSpPr>
          <p:nvPr>
            <p:ph type="body" sz="quarter" idx="12"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9" name="Text Placeholder 25">
            <a:extLst>
              <a:ext uri="{FF2B5EF4-FFF2-40B4-BE49-F238E27FC236}">
                <a16:creationId xmlns:a16="http://schemas.microsoft.com/office/drawing/2014/main" id="{11710B99-BBB7-3948-934D-EC4955AFE072}"/>
              </a:ext>
            </a:extLst>
          </p:cNvPr>
          <p:cNvSpPr>
            <a:spLocks noGrp="1"/>
          </p:cNvSpPr>
          <p:nvPr>
            <p:ph type="body" sz="quarter" idx="13"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11" name="Picture 10">
            <a:extLst>
              <a:ext uri="{FF2B5EF4-FFF2-40B4-BE49-F238E27FC236}">
                <a16:creationId xmlns:a16="http://schemas.microsoft.com/office/drawing/2014/main" id="{7A26F974-7459-EF44-A873-DB88B309051E}"/>
              </a:ext>
            </a:extLst>
          </p:cNvPr>
          <p:cNvPicPr>
            <a:picLocks noChangeAspect="1"/>
          </p:cNvPicPr>
          <p:nvPr userDrawn="1"/>
        </p:nvPicPr>
        <p:blipFill>
          <a:blip r:embed="rId3"/>
          <a:stretch>
            <a:fillRect/>
          </a:stretch>
        </p:blipFill>
        <p:spPr>
          <a:xfrm>
            <a:off x="10045691" y="5749709"/>
            <a:ext cx="1660097" cy="672271"/>
          </a:xfrm>
          <a:prstGeom prst="rect">
            <a:avLst/>
          </a:prstGeom>
        </p:spPr>
      </p:pic>
      <p:sp>
        <p:nvSpPr>
          <p:cNvPr id="12" name="Title 1">
            <a:extLst>
              <a:ext uri="{FF2B5EF4-FFF2-40B4-BE49-F238E27FC236}">
                <a16:creationId xmlns:a16="http://schemas.microsoft.com/office/drawing/2014/main" id="{A61AA575-974B-C042-886D-8DD8F56A14FF}"/>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3" name="Subtitle 2">
            <a:extLst>
              <a:ext uri="{FF2B5EF4-FFF2-40B4-BE49-F238E27FC236}">
                <a16:creationId xmlns:a16="http://schemas.microsoft.com/office/drawing/2014/main" id="{01A0E5B7-BF63-C042-9D39-7132CB2088AA}"/>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230625494"/>
      </p:ext>
    </p:extLst>
  </p:cSld>
  <p:clrMapOvr>
    <a:masterClrMapping/>
  </p:clrMapOvr>
  <p:transition>
    <p:wip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Logo Alone">
    <p:spTree>
      <p:nvGrpSpPr>
        <p:cNvPr id="1" name=""/>
        <p:cNvGrpSpPr/>
        <p:nvPr/>
      </p:nvGrpSpPr>
      <p:grpSpPr>
        <a:xfrm>
          <a:off x="0" y="0"/>
          <a:ext cx="0" cy="0"/>
          <a:chOff x="0" y="0"/>
          <a:chExt cx="0" cy="0"/>
        </a:xfrm>
      </p:grpSpPr>
      <p:sp>
        <p:nvSpPr>
          <p:cNvPr id="10" name="Rectangle 9"/>
          <p:cNvSpPr/>
          <p:nvPr userDrawn="1"/>
        </p:nvSpPr>
        <p:spPr>
          <a:xfrm>
            <a:off x="0" y="6329082"/>
            <a:ext cx="12192000" cy="52891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extLst>
              <a:ext uri="{FF2B5EF4-FFF2-40B4-BE49-F238E27FC236}">
                <a16:creationId xmlns:a16="http://schemas.microsoft.com/office/drawing/2014/main" id="{D3EC18ED-98AA-7143-B296-1F92857C7340}"/>
              </a:ext>
            </a:extLst>
          </p:cNvPr>
          <p:cNvPicPr>
            <a:picLocks noChangeAspect="1"/>
          </p:cNvPicPr>
          <p:nvPr userDrawn="1"/>
        </p:nvPicPr>
        <p:blipFill>
          <a:blip r:embed="rId2"/>
          <a:stretch>
            <a:fillRect/>
          </a:stretch>
        </p:blipFill>
        <p:spPr>
          <a:xfrm>
            <a:off x="4510335" y="2785483"/>
            <a:ext cx="3189983" cy="1291811"/>
          </a:xfrm>
          <a:prstGeom prst="rect">
            <a:avLst/>
          </a:prstGeom>
        </p:spPr>
      </p:pic>
      <p:sp>
        <p:nvSpPr>
          <p:cNvPr id="9" name="Slide Number Placeholder 2">
            <a:extLst>
              <a:ext uri="{FF2B5EF4-FFF2-40B4-BE49-F238E27FC236}">
                <a16:creationId xmlns:a16="http://schemas.microsoft.com/office/drawing/2014/main" id="{F0CE55D8-739C-9648-B910-B8BF71D99899}"/>
              </a:ext>
            </a:extLst>
          </p:cNvPr>
          <p:cNvSpPr>
            <a:spLocks noGrp="1"/>
          </p:cNvSpPr>
          <p:nvPr>
            <p:ph type="sldNum" sz="quarter" idx="10"/>
          </p:nvPr>
        </p:nvSpPr>
        <p:spPr>
          <a:xfrm>
            <a:off x="9288864" y="6942137"/>
            <a:ext cx="2743200" cy="365125"/>
          </a:xfrm>
        </p:spPr>
        <p:txBody>
          <a:bodyPr/>
          <a:lstStyle/>
          <a:p>
            <a:fld id="{4449AA43-E7FC-4749-8B70-993934806470}" type="slidenum">
              <a:rPr lang="en-US" smtClean="0"/>
              <a:pPr/>
              <a:t>‹#›</a:t>
            </a:fld>
            <a:endParaRPr lang="en-US"/>
          </a:p>
        </p:txBody>
      </p:sp>
      <p:sp>
        <p:nvSpPr>
          <p:cNvPr id="11" name="Footer Placeholder 3">
            <a:extLst>
              <a:ext uri="{FF2B5EF4-FFF2-40B4-BE49-F238E27FC236}">
                <a16:creationId xmlns:a16="http://schemas.microsoft.com/office/drawing/2014/main" id="{A3EBB3EB-90D1-504A-B9D0-DB84C70C4CDB}"/>
              </a:ext>
            </a:extLst>
          </p:cNvPr>
          <p:cNvSpPr>
            <a:spLocks noGrp="1"/>
          </p:cNvSpPr>
          <p:nvPr>
            <p:ph type="ftr" sz="quarter" idx="11"/>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193651154"/>
      </p:ext>
    </p:extLst>
  </p:cSld>
  <p:clrMapOvr>
    <a:masterClrMapping/>
  </p:clrMapOvr>
  <p:transition>
    <p:wip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Legal fine print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B27F42-1AEB-654C-A640-D37A3FDB7A36}"/>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6DED954A-1B31-D243-ADDD-D7D0B4970A52}"/>
              </a:ext>
            </a:extLst>
          </p:cNvPr>
          <p:cNvSpPr>
            <a:spLocks noGrp="1"/>
          </p:cNvSpPr>
          <p:nvPr>
            <p:ph type="ftr" sz="quarter" idx="11"/>
          </p:nvPr>
        </p:nvSpPr>
        <p:spPr/>
        <p:txBody>
          <a:bodyPr/>
          <a:lstStyle/>
          <a:p>
            <a:r>
              <a:rPr lang="en-US"/>
              <a:t>(Old Footer. Please delete)</a:t>
            </a:r>
            <a:endParaRPr lang="en-US" dirty="0"/>
          </a:p>
        </p:txBody>
      </p:sp>
      <p:sp>
        <p:nvSpPr>
          <p:cNvPr id="17" name="Rectangle 16">
            <a:extLst>
              <a:ext uri="{FF2B5EF4-FFF2-40B4-BE49-F238E27FC236}">
                <a16:creationId xmlns:a16="http://schemas.microsoft.com/office/drawing/2014/main" id="{7A11D010-C9F9-D645-B2B4-31D02C83462B}"/>
              </a:ext>
            </a:extLst>
          </p:cNvPr>
          <p:cNvSpPr/>
          <p:nvPr userDrawn="1"/>
        </p:nvSpPr>
        <p:spPr>
          <a:xfrm>
            <a:off x="9620250" y="6509950"/>
            <a:ext cx="2329748" cy="276999"/>
          </a:xfrm>
          <a:prstGeom prst="rect">
            <a:avLst/>
          </a:prstGeom>
        </p:spPr>
        <p:txBody>
          <a:bodyPr vert="horz" lIns="91440" tIns="45720" rIns="91440" bIns="45720" rtlCol="0" anchor="ctr" anchorCtr="0"/>
          <a:lstStyle/>
          <a:p>
            <a:pPr lvl="0" algn="r"/>
            <a:fld id="{466DC4B2-442B-4360-95DD-3F12243C864D}" type="slidenum">
              <a:rPr lang="en-US" sz="1200" smtClean="0">
                <a:solidFill>
                  <a:schemeClr val="bg2"/>
                </a:solidFill>
              </a:rPr>
              <a:t>‹#›</a:t>
            </a:fld>
            <a:endParaRPr lang="en-US" sz="1200" dirty="0">
              <a:solidFill>
                <a:schemeClr val="bg2"/>
              </a:solidFill>
            </a:endParaRPr>
          </a:p>
        </p:txBody>
      </p:sp>
      <p:sp>
        <p:nvSpPr>
          <p:cNvPr id="5" name="TextBox 4">
            <a:extLst>
              <a:ext uri="{FF2B5EF4-FFF2-40B4-BE49-F238E27FC236}">
                <a16:creationId xmlns:a16="http://schemas.microsoft.com/office/drawing/2014/main" id="{411D310F-82C8-E74B-AF48-76BDBA5A06D0}"/>
              </a:ext>
            </a:extLst>
          </p:cNvPr>
          <p:cNvSpPr txBox="1"/>
          <p:nvPr userDrawn="1"/>
        </p:nvSpPr>
        <p:spPr>
          <a:xfrm>
            <a:off x="621958" y="1762869"/>
            <a:ext cx="9369768" cy="4111895"/>
          </a:xfrm>
          <a:prstGeom prst="rect">
            <a:avLst/>
          </a:prstGeom>
          <a:noFill/>
        </p:spPr>
        <p:txBody>
          <a:bodyPr wrap="square" rtlCol="0">
            <a:spAutoFit/>
          </a:bodyPr>
          <a:lstStyle/>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Property of </a:t>
            </a:r>
            <a:r>
              <a:rPr lang="en-US" sz="1200" kern="1200" dirty="0" err="1">
                <a:solidFill>
                  <a:schemeClr val="tx1"/>
                </a:solidFill>
                <a:latin typeface="+mn-lt"/>
                <a:ea typeface="+mn-ea"/>
                <a:cs typeface="+mn-cs"/>
              </a:rPr>
              <a:t>NextGen</a:t>
            </a:r>
            <a:r>
              <a:rPr lang="en-US" sz="1200" kern="1200" dirty="0">
                <a:solidFill>
                  <a:schemeClr val="tx1"/>
                </a:solidFill>
                <a:latin typeface="+mn-lt"/>
                <a:ea typeface="+mn-ea"/>
                <a:cs typeface="+mn-cs"/>
              </a:rPr>
              <a:t> Healthcare Information Systems, LLC and its parent company Quality Systems, Inc. (collectively "Company"). </a:t>
            </a:r>
            <a:br>
              <a:rPr lang="en-US" sz="1200" kern="1200" dirty="0">
                <a:solidFill>
                  <a:schemeClr val="tx1"/>
                </a:solidFill>
                <a:latin typeface="+mn-lt"/>
                <a:ea typeface="+mn-ea"/>
                <a:cs typeface="+mn-cs"/>
              </a:rPr>
            </a:br>
            <a:r>
              <a:rPr lang="en-US" sz="1200" kern="1200" dirty="0">
                <a:solidFill>
                  <a:schemeClr val="tx1"/>
                </a:solidFill>
                <a:latin typeface="+mn-lt"/>
                <a:ea typeface="+mn-ea"/>
                <a:cs typeface="+mn-cs"/>
              </a:rPr>
              <a:t>For Use By Authorized Company Employees Only.</a:t>
            </a:r>
          </a:p>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NOTICE: This document contains information that is confidential and proprietary to Company and is intended for use solely by its authorized employees. This document may not be copied, reproduced, published, displayed, otherwise used, transmitted, or distributed in any form by any means as a whole or in any part, nor may any of the information it contains be used or stored in any information retrieval system or media, translated into another language, or otherwise made available or used by anyone other than the authorized employee to whom this document was originally delivered without the prior, written consent of Company.</a:t>
            </a:r>
          </a:p>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By retaining or using this document, you represent that you are a Company employee who is authorized to use this document and that you will use this document and the information it contains solely as and to the extent permitted by the Company. Any other use or distribution of the contents of this document, as a whole or in any part, is prohibited. Although we exercised great care in creating this publication, Company assumes no responsibility for errors or omissions that may appear in this publication and reserves the right to change this publication at any time without notice</a:t>
            </a:r>
          </a:p>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Copyright © 2018 QSI Management, LLC. All Rights Reserved.</a:t>
            </a:r>
          </a:p>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The registered trademarks listed at </a:t>
            </a:r>
            <a:r>
              <a:rPr lang="en-US" sz="1200" b="0" i="0" u="sng" kern="1200" dirty="0">
                <a:solidFill>
                  <a:schemeClr val="tx1"/>
                </a:solidFill>
                <a:effectLst/>
                <a:latin typeface="+mn-lt"/>
                <a:ea typeface="+mn-ea"/>
                <a:cs typeface="+mn-cs"/>
                <a:hlinkClick r:id="rId2"/>
              </a:rPr>
              <a:t>www.nextgen.com/legal-notice</a:t>
            </a:r>
            <a:r>
              <a:rPr lang="en-US" sz="1200" kern="1200" dirty="0">
                <a:solidFill>
                  <a:schemeClr val="tx1"/>
                </a:solidFill>
                <a:latin typeface="+mn-lt"/>
                <a:ea typeface="+mn-ea"/>
                <a:cs typeface="+mn-cs"/>
              </a:rPr>
              <a:t> are the registered trademarks of QSI Management, LLC. </a:t>
            </a:r>
            <a:br>
              <a:rPr lang="en-US" sz="1200" kern="1200" dirty="0">
                <a:solidFill>
                  <a:schemeClr val="tx1"/>
                </a:solidFill>
                <a:latin typeface="+mn-lt"/>
                <a:ea typeface="+mn-ea"/>
                <a:cs typeface="+mn-cs"/>
              </a:rPr>
            </a:br>
            <a:r>
              <a:rPr lang="en-US" sz="1200" kern="1200" dirty="0">
                <a:solidFill>
                  <a:schemeClr val="tx1"/>
                </a:solidFill>
                <a:latin typeface="+mn-lt"/>
                <a:ea typeface="+mn-ea"/>
                <a:cs typeface="+mn-cs"/>
              </a:rPr>
              <a:t>All other names and marks are the property of their respective owners.</a:t>
            </a:r>
          </a:p>
          <a:p>
            <a:pPr marL="0" marR="0" lvl="0" indent="0" algn="l" defTabSz="914400" rtl="0" eaLnBrk="1" fontAlgn="auto" latinLnBrk="0" hangingPunct="1">
              <a:lnSpc>
                <a:spcPct val="110000"/>
              </a:lnSpc>
              <a:spcBef>
                <a:spcPts val="1200"/>
              </a:spcBef>
              <a:spcAft>
                <a:spcPts val="0"/>
              </a:spcAft>
              <a:buClr>
                <a:schemeClr val="accent1"/>
              </a:buClr>
              <a:buSzTx/>
              <a:buFont typeface="Arial"/>
              <a:buNone/>
              <a:tabLst/>
              <a:defRPr/>
            </a:pPr>
            <a:r>
              <a:rPr lang="en-US" sz="1200" kern="1200" dirty="0">
                <a:solidFill>
                  <a:schemeClr val="tx1"/>
                </a:solidFill>
                <a:latin typeface="+mn-lt"/>
                <a:ea typeface="+mn-ea"/>
                <a:cs typeface="+mn-cs"/>
              </a:rPr>
              <a:t>Our issued and published patents can be found at </a:t>
            </a:r>
            <a:r>
              <a:rPr lang="en-US" sz="1200" b="0" i="0" u="sng" kern="1200" dirty="0">
                <a:solidFill>
                  <a:schemeClr val="tx1"/>
                </a:solidFill>
                <a:effectLst/>
                <a:latin typeface="+mn-lt"/>
                <a:ea typeface="+mn-ea"/>
                <a:cs typeface="+mn-cs"/>
                <a:hlinkClick r:id="rId2"/>
              </a:rPr>
              <a:t>www.nextgen.com/legal-notice</a:t>
            </a:r>
            <a:r>
              <a:rPr lang="en-US" sz="1200" kern="1200" dirty="0">
                <a:solidFill>
                  <a:schemeClr val="tx1"/>
                </a:solidFill>
                <a:latin typeface="+mn-lt"/>
                <a:ea typeface="+mn-ea"/>
                <a:cs typeface="+mn-cs"/>
              </a:rPr>
              <a:t>.</a:t>
            </a:r>
          </a:p>
        </p:txBody>
      </p:sp>
    </p:spTree>
    <p:extLst>
      <p:ext uri="{BB962C8B-B14F-4D97-AF65-F5344CB8AC3E}">
        <p14:creationId xmlns:p14="http://schemas.microsoft.com/office/powerpoint/2010/main" val="3559689823"/>
      </p:ext>
    </p:extLst>
  </p:cSld>
  <p:clrMapOvr>
    <a:masterClrMapping/>
  </p:clrMapOvr>
  <p:transition>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Full Bleed Photo Hands">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3BF9086-A263-B742-AAD1-9B21047A6D52}"/>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a:off x="2399" y="0"/>
            <a:ext cx="12187202" cy="6858000"/>
          </a:xfrm>
          <a:prstGeom prst="rect">
            <a:avLst/>
          </a:prstGeom>
          <a:ln>
            <a:noFill/>
          </a:ln>
        </p:spPr>
      </p:pic>
      <p:sp>
        <p:nvSpPr>
          <p:cNvPr id="18" name="Text Placeholder 25">
            <a:extLst>
              <a:ext uri="{FF2B5EF4-FFF2-40B4-BE49-F238E27FC236}">
                <a16:creationId xmlns:a16="http://schemas.microsoft.com/office/drawing/2014/main" id="{493993BA-C0DF-7E4A-B2BD-BB4FED86507D}"/>
              </a:ext>
            </a:extLst>
          </p:cNvPr>
          <p:cNvSpPr>
            <a:spLocks noGrp="1"/>
          </p:cNvSpPr>
          <p:nvPr>
            <p:ph type="body" sz="quarter" idx="10"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19" name="Text Placeholder 25">
            <a:extLst>
              <a:ext uri="{FF2B5EF4-FFF2-40B4-BE49-F238E27FC236}">
                <a16:creationId xmlns:a16="http://schemas.microsoft.com/office/drawing/2014/main" id="{B8E4991C-0861-2647-ACB2-8160915C47E1}"/>
              </a:ext>
            </a:extLst>
          </p:cNvPr>
          <p:cNvSpPr>
            <a:spLocks noGrp="1"/>
          </p:cNvSpPr>
          <p:nvPr>
            <p:ph type="body" sz="quarter" idx="11"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10" name="Picture 9">
            <a:extLst>
              <a:ext uri="{FF2B5EF4-FFF2-40B4-BE49-F238E27FC236}">
                <a16:creationId xmlns:a16="http://schemas.microsoft.com/office/drawing/2014/main" id="{34A90FA1-F03D-2549-8188-6398E1C595DA}"/>
              </a:ext>
            </a:extLst>
          </p:cNvPr>
          <p:cNvPicPr>
            <a:picLocks noChangeAspect="1"/>
          </p:cNvPicPr>
          <p:nvPr userDrawn="1"/>
        </p:nvPicPr>
        <p:blipFill>
          <a:blip r:embed="rId4"/>
          <a:stretch>
            <a:fillRect/>
          </a:stretch>
        </p:blipFill>
        <p:spPr>
          <a:xfrm>
            <a:off x="10045691" y="5749709"/>
            <a:ext cx="1660097" cy="672271"/>
          </a:xfrm>
          <a:prstGeom prst="rect">
            <a:avLst/>
          </a:prstGeom>
        </p:spPr>
      </p:pic>
      <p:sp>
        <p:nvSpPr>
          <p:cNvPr id="12" name="Title 1">
            <a:extLst>
              <a:ext uri="{FF2B5EF4-FFF2-40B4-BE49-F238E27FC236}">
                <a16:creationId xmlns:a16="http://schemas.microsoft.com/office/drawing/2014/main" id="{807627D1-2649-0A40-9677-D787EE3D59C5}"/>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3" name="Subtitle 2">
            <a:extLst>
              <a:ext uri="{FF2B5EF4-FFF2-40B4-BE49-F238E27FC236}">
                <a16:creationId xmlns:a16="http://schemas.microsoft.com/office/drawing/2014/main" id="{A545EA88-CF53-C049-B4B1-2E70188FA15A}"/>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Slide Number Placeholder 2">
            <a:extLst>
              <a:ext uri="{FF2B5EF4-FFF2-40B4-BE49-F238E27FC236}">
                <a16:creationId xmlns:a16="http://schemas.microsoft.com/office/drawing/2014/main" id="{4E3C72E8-61A6-4444-AB1B-829E08C851B1}"/>
              </a:ext>
            </a:extLst>
          </p:cNvPr>
          <p:cNvSpPr>
            <a:spLocks noGrp="1"/>
          </p:cNvSpPr>
          <p:nvPr>
            <p:ph type="sldNum" sz="quarter" idx="12"/>
          </p:nvPr>
        </p:nvSpPr>
        <p:spPr>
          <a:xfrm>
            <a:off x="9288864" y="6942137"/>
            <a:ext cx="2743200" cy="365125"/>
          </a:xfrm>
        </p:spPr>
        <p:txBody>
          <a:bodyPr/>
          <a:lstStyle/>
          <a:p>
            <a:fld id="{4449AA43-E7FC-4749-8B70-993934806470}" type="slidenum">
              <a:rPr lang="en-US" smtClean="0"/>
              <a:pPr/>
              <a:t>‹#›</a:t>
            </a:fld>
            <a:endParaRPr lang="en-US"/>
          </a:p>
        </p:txBody>
      </p:sp>
      <p:sp>
        <p:nvSpPr>
          <p:cNvPr id="9" name="Footer Placeholder 3">
            <a:extLst>
              <a:ext uri="{FF2B5EF4-FFF2-40B4-BE49-F238E27FC236}">
                <a16:creationId xmlns:a16="http://schemas.microsoft.com/office/drawing/2014/main" id="{217C7F5D-2D7A-064B-B585-CB461C17BE5F}"/>
              </a:ext>
            </a:extLst>
          </p:cNvPr>
          <p:cNvSpPr>
            <a:spLocks noGrp="1"/>
          </p:cNvSpPr>
          <p:nvPr>
            <p:ph type="ftr" sz="quarter" idx="13"/>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3397486206"/>
      </p:ext>
    </p:extLst>
  </p:cSld>
  <p:clrMapOvr>
    <a:masterClrMapping/>
  </p:clrMapOvr>
  <p:transition>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Full Bleed Photo Baby">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2AD10E1-238A-9B43-AED7-86D9C44D4EB0}"/>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82C55A73-9E8F-7B4C-91F6-9B49E5F92B70}"/>
              </a:ext>
            </a:extLst>
          </p:cNvPr>
          <p:cNvSpPr>
            <a:spLocks noGrp="1"/>
          </p:cNvSpPr>
          <p:nvPr>
            <p:ph type="ftr" sz="quarter" idx="11"/>
          </p:nvPr>
        </p:nvSpPr>
        <p:spPr/>
        <p:txBody>
          <a:bodyPr/>
          <a:lstStyle/>
          <a:p>
            <a:r>
              <a:rPr lang="en-US"/>
              <a:t>(Old Footer. Please delete)</a:t>
            </a:r>
            <a:endParaRPr lang="en-US" dirty="0"/>
          </a:p>
        </p:txBody>
      </p:sp>
      <p:pic>
        <p:nvPicPr>
          <p:cNvPr id="6" name="Picture 5">
            <a:extLst>
              <a:ext uri="{FF2B5EF4-FFF2-40B4-BE49-F238E27FC236}">
                <a16:creationId xmlns:a16="http://schemas.microsoft.com/office/drawing/2014/main" id="{8E12EC95-F321-5C4E-AFC7-F1F0461E9E44}"/>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p:blipFill>
        <p:spPr>
          <a:xfrm flipH="1">
            <a:off x="-1" y="0"/>
            <a:ext cx="12192000" cy="6858000"/>
          </a:xfrm>
          <a:prstGeom prst="rect">
            <a:avLst/>
          </a:prstGeom>
        </p:spPr>
      </p:pic>
      <p:sp>
        <p:nvSpPr>
          <p:cNvPr id="7" name="Text Placeholder 25">
            <a:extLst>
              <a:ext uri="{FF2B5EF4-FFF2-40B4-BE49-F238E27FC236}">
                <a16:creationId xmlns:a16="http://schemas.microsoft.com/office/drawing/2014/main" id="{FE085835-A98D-2B4B-A786-47B9B531B252}"/>
              </a:ext>
            </a:extLst>
          </p:cNvPr>
          <p:cNvSpPr>
            <a:spLocks noGrp="1"/>
          </p:cNvSpPr>
          <p:nvPr>
            <p:ph type="body" sz="quarter" idx="12" hasCustomPrompt="1"/>
          </p:nvPr>
        </p:nvSpPr>
        <p:spPr>
          <a:xfrm>
            <a:off x="635000" y="5398269"/>
            <a:ext cx="7056287"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8" name="Text Placeholder 25">
            <a:extLst>
              <a:ext uri="{FF2B5EF4-FFF2-40B4-BE49-F238E27FC236}">
                <a16:creationId xmlns:a16="http://schemas.microsoft.com/office/drawing/2014/main" id="{7E5F25F2-449D-AD4D-AFD4-C06039DDBBBD}"/>
              </a:ext>
            </a:extLst>
          </p:cNvPr>
          <p:cNvSpPr>
            <a:spLocks noGrp="1"/>
          </p:cNvSpPr>
          <p:nvPr>
            <p:ph type="body" sz="quarter" idx="13" hasCustomPrompt="1"/>
          </p:nvPr>
        </p:nvSpPr>
        <p:spPr>
          <a:xfrm>
            <a:off x="635000" y="5778097"/>
            <a:ext cx="7056287"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9" name="Picture 8">
            <a:extLst>
              <a:ext uri="{FF2B5EF4-FFF2-40B4-BE49-F238E27FC236}">
                <a16:creationId xmlns:a16="http://schemas.microsoft.com/office/drawing/2014/main" id="{2F9A940F-A3F9-C548-9814-AD443E59B098}"/>
              </a:ext>
            </a:extLst>
          </p:cNvPr>
          <p:cNvPicPr>
            <a:picLocks noChangeAspect="1"/>
          </p:cNvPicPr>
          <p:nvPr userDrawn="1"/>
        </p:nvPicPr>
        <p:blipFill>
          <a:blip r:embed="rId4"/>
          <a:stretch>
            <a:fillRect/>
          </a:stretch>
        </p:blipFill>
        <p:spPr>
          <a:xfrm>
            <a:off x="10045691" y="5749709"/>
            <a:ext cx="1660097" cy="672271"/>
          </a:xfrm>
          <a:prstGeom prst="rect">
            <a:avLst/>
          </a:prstGeom>
        </p:spPr>
      </p:pic>
      <p:sp>
        <p:nvSpPr>
          <p:cNvPr id="10" name="Title 1">
            <a:extLst>
              <a:ext uri="{FF2B5EF4-FFF2-40B4-BE49-F238E27FC236}">
                <a16:creationId xmlns:a16="http://schemas.microsoft.com/office/drawing/2014/main" id="{43EC5A51-8CFE-3949-AC37-EC7BED12758C}"/>
              </a:ext>
            </a:extLst>
          </p:cNvPr>
          <p:cNvSpPr>
            <a:spLocks noGrp="1"/>
          </p:cNvSpPr>
          <p:nvPr>
            <p:ph type="ctrTitle" hasCustomPrompt="1"/>
          </p:nvPr>
        </p:nvSpPr>
        <p:spPr>
          <a:xfrm>
            <a:off x="635000" y="1107945"/>
            <a:ext cx="9941169"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1" name="Subtitle 2">
            <a:extLst>
              <a:ext uri="{FF2B5EF4-FFF2-40B4-BE49-F238E27FC236}">
                <a16:creationId xmlns:a16="http://schemas.microsoft.com/office/drawing/2014/main" id="{5F98B292-D157-884B-8032-3E5796657122}"/>
              </a:ext>
            </a:extLst>
          </p:cNvPr>
          <p:cNvSpPr>
            <a:spLocks noGrp="1"/>
          </p:cNvSpPr>
          <p:nvPr>
            <p:ph type="subTitle" idx="1" hasCustomPrompt="1"/>
          </p:nvPr>
        </p:nvSpPr>
        <p:spPr>
          <a:xfrm>
            <a:off x="635000" y="3511832"/>
            <a:ext cx="9941169"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167798606"/>
      </p:ext>
    </p:extLst>
  </p:cSld>
  <p:clrMapOvr>
    <a:masterClrMapping/>
  </p:clrMapOvr>
  <p:transition>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maller Photo Hands">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D42677A-F60A-BD44-8E8D-E33B444344B6}"/>
              </a:ext>
            </a:extLst>
          </p:cNvPr>
          <p:cNvPicPr>
            <a:picLocks noChangeAspect="1"/>
          </p:cNvPicPr>
          <p:nvPr userDrawn="1"/>
        </p:nvPicPr>
        <p:blipFill>
          <a:blip r:embed="rId2"/>
          <a:stretch>
            <a:fillRect/>
          </a:stretch>
        </p:blipFill>
        <p:spPr>
          <a:xfrm>
            <a:off x="0" y="1079"/>
            <a:ext cx="12192000" cy="6855841"/>
          </a:xfrm>
          <a:prstGeom prst="rect">
            <a:avLst/>
          </a:prstGeom>
        </p:spPr>
      </p:pic>
      <p:pic>
        <p:nvPicPr>
          <p:cNvPr id="10" name="Picture 9">
            <a:extLst>
              <a:ext uri="{FF2B5EF4-FFF2-40B4-BE49-F238E27FC236}">
                <a16:creationId xmlns:a16="http://schemas.microsoft.com/office/drawing/2014/main" id="{23AACE54-2E1C-4344-B2C9-5CD14AB87361}"/>
              </a:ext>
            </a:extLst>
          </p:cNvPr>
          <p:cNvPicPr>
            <a:picLocks noChangeAspect="1"/>
          </p:cNvPicPr>
          <p:nvPr userDrawn="1"/>
        </p:nvPicPr>
        <p:blipFill rotWithShape="1">
          <a:blip r:embed="rId3" cstate="screen">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a:ext>
            </a:extLst>
          </a:blip>
          <a:srcRect/>
          <a:stretch/>
        </p:blipFill>
        <p:spPr>
          <a:xfrm>
            <a:off x="7010400" y="0"/>
            <a:ext cx="5176801" cy="6858000"/>
          </a:xfrm>
          <a:prstGeom prst="rect">
            <a:avLst/>
          </a:prstGeom>
          <a:ln>
            <a:noFill/>
          </a:ln>
        </p:spPr>
      </p:pic>
      <p:sp>
        <p:nvSpPr>
          <p:cNvPr id="19" name="Text Placeholder 25">
            <a:extLst>
              <a:ext uri="{FF2B5EF4-FFF2-40B4-BE49-F238E27FC236}">
                <a16:creationId xmlns:a16="http://schemas.microsoft.com/office/drawing/2014/main" id="{B94930DE-FAD8-554B-80EF-F9D1E1CE0800}"/>
              </a:ext>
            </a:extLst>
          </p:cNvPr>
          <p:cNvSpPr>
            <a:spLocks noGrp="1"/>
          </p:cNvSpPr>
          <p:nvPr>
            <p:ph type="body" sz="quarter" idx="10" hasCustomPrompt="1"/>
          </p:nvPr>
        </p:nvSpPr>
        <p:spPr>
          <a:xfrm>
            <a:off x="635001" y="5398269"/>
            <a:ext cx="5918200"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20" name="Text Placeholder 25">
            <a:extLst>
              <a:ext uri="{FF2B5EF4-FFF2-40B4-BE49-F238E27FC236}">
                <a16:creationId xmlns:a16="http://schemas.microsoft.com/office/drawing/2014/main" id="{A371D525-2B3F-BE4D-B129-790CA824CCE3}"/>
              </a:ext>
            </a:extLst>
          </p:cNvPr>
          <p:cNvSpPr>
            <a:spLocks noGrp="1"/>
          </p:cNvSpPr>
          <p:nvPr>
            <p:ph type="body" sz="quarter" idx="11" hasCustomPrompt="1"/>
          </p:nvPr>
        </p:nvSpPr>
        <p:spPr>
          <a:xfrm>
            <a:off x="635001" y="5778097"/>
            <a:ext cx="5918200"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pic>
        <p:nvPicPr>
          <p:cNvPr id="9" name="Picture 8">
            <a:extLst>
              <a:ext uri="{FF2B5EF4-FFF2-40B4-BE49-F238E27FC236}">
                <a16:creationId xmlns:a16="http://schemas.microsoft.com/office/drawing/2014/main" id="{EB9EA24C-ABEE-F040-9EA6-014F73674717}"/>
              </a:ext>
            </a:extLst>
          </p:cNvPr>
          <p:cNvPicPr>
            <a:picLocks noChangeAspect="1"/>
          </p:cNvPicPr>
          <p:nvPr userDrawn="1"/>
        </p:nvPicPr>
        <p:blipFill>
          <a:blip r:embed="rId5"/>
          <a:stretch>
            <a:fillRect/>
          </a:stretch>
        </p:blipFill>
        <p:spPr>
          <a:xfrm>
            <a:off x="10045691" y="5749709"/>
            <a:ext cx="1660097" cy="672271"/>
          </a:xfrm>
          <a:prstGeom prst="rect">
            <a:avLst/>
          </a:prstGeom>
        </p:spPr>
      </p:pic>
      <p:sp>
        <p:nvSpPr>
          <p:cNvPr id="12" name="Title 1">
            <a:extLst>
              <a:ext uri="{FF2B5EF4-FFF2-40B4-BE49-F238E27FC236}">
                <a16:creationId xmlns:a16="http://schemas.microsoft.com/office/drawing/2014/main" id="{A8E55F70-C5A8-3245-A0F9-86CFD2F47840}"/>
              </a:ext>
            </a:extLst>
          </p:cNvPr>
          <p:cNvSpPr>
            <a:spLocks noGrp="1"/>
          </p:cNvSpPr>
          <p:nvPr>
            <p:ph type="ctrTitle" hasCustomPrompt="1"/>
          </p:nvPr>
        </p:nvSpPr>
        <p:spPr>
          <a:xfrm>
            <a:off x="635000" y="1107945"/>
            <a:ext cx="5920783"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3" name="Subtitle 2">
            <a:extLst>
              <a:ext uri="{FF2B5EF4-FFF2-40B4-BE49-F238E27FC236}">
                <a16:creationId xmlns:a16="http://schemas.microsoft.com/office/drawing/2014/main" id="{96AA4332-AAFE-2D4F-A963-E1B6DF58E092}"/>
              </a:ext>
            </a:extLst>
          </p:cNvPr>
          <p:cNvSpPr>
            <a:spLocks noGrp="1"/>
          </p:cNvSpPr>
          <p:nvPr>
            <p:ph type="subTitle" idx="1" hasCustomPrompt="1"/>
          </p:nvPr>
        </p:nvSpPr>
        <p:spPr>
          <a:xfrm>
            <a:off x="635000" y="3511832"/>
            <a:ext cx="5920783"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4" name="Slide Number Placeholder 2">
            <a:extLst>
              <a:ext uri="{FF2B5EF4-FFF2-40B4-BE49-F238E27FC236}">
                <a16:creationId xmlns:a16="http://schemas.microsoft.com/office/drawing/2014/main" id="{B321D98B-D801-6B48-BF32-8395FFC1C7EF}"/>
              </a:ext>
            </a:extLst>
          </p:cNvPr>
          <p:cNvSpPr>
            <a:spLocks noGrp="1"/>
          </p:cNvSpPr>
          <p:nvPr>
            <p:ph type="sldNum" sz="quarter" idx="12"/>
          </p:nvPr>
        </p:nvSpPr>
        <p:spPr>
          <a:xfrm>
            <a:off x="9288864" y="6942137"/>
            <a:ext cx="2743200" cy="365125"/>
          </a:xfrm>
        </p:spPr>
        <p:txBody>
          <a:bodyPr/>
          <a:lstStyle/>
          <a:p>
            <a:fld id="{4449AA43-E7FC-4749-8B70-993934806470}" type="slidenum">
              <a:rPr lang="en-US" smtClean="0"/>
              <a:pPr/>
              <a:t>‹#›</a:t>
            </a:fld>
            <a:endParaRPr lang="en-US"/>
          </a:p>
        </p:txBody>
      </p:sp>
      <p:sp>
        <p:nvSpPr>
          <p:cNvPr id="15" name="Footer Placeholder 3">
            <a:extLst>
              <a:ext uri="{FF2B5EF4-FFF2-40B4-BE49-F238E27FC236}">
                <a16:creationId xmlns:a16="http://schemas.microsoft.com/office/drawing/2014/main" id="{4E002224-D2F8-B94D-9DE8-952CDC7A28E5}"/>
              </a:ext>
            </a:extLst>
          </p:cNvPr>
          <p:cNvSpPr>
            <a:spLocks noGrp="1"/>
          </p:cNvSpPr>
          <p:nvPr>
            <p:ph type="ftr" sz="quarter" idx="13"/>
          </p:nvPr>
        </p:nvSpPr>
        <p:spPr>
          <a:xfrm>
            <a:off x="250369" y="6942137"/>
            <a:ext cx="4743661" cy="365125"/>
          </a:xfrm>
        </p:spPr>
        <p:txBody>
          <a:bodyPr/>
          <a:lstStyle/>
          <a:p>
            <a:r>
              <a:rPr lang="en-US"/>
              <a:t>(Old Footer. Please delete)</a:t>
            </a:r>
            <a:endParaRPr lang="en-US" dirty="0"/>
          </a:p>
        </p:txBody>
      </p:sp>
    </p:spTree>
    <p:extLst>
      <p:ext uri="{BB962C8B-B14F-4D97-AF65-F5344CB8AC3E}">
        <p14:creationId xmlns:p14="http://schemas.microsoft.com/office/powerpoint/2010/main" val="1364722514"/>
      </p:ext>
    </p:extLst>
  </p:cSld>
  <p:clrMapOvr>
    <a:masterClrMapping/>
  </p:clrMapOvr>
  <p:transition>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maller Photo Doc Nurs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E94E59F-E1F7-2643-939E-AD901544A5FD}"/>
              </a:ext>
            </a:extLst>
          </p:cNvPr>
          <p:cNvSpPr>
            <a:spLocks noGrp="1"/>
          </p:cNvSpPr>
          <p:nvPr>
            <p:ph type="ftr" sz="quarter" idx="11"/>
          </p:nvPr>
        </p:nvSpPr>
        <p:spPr/>
        <p:txBody>
          <a:bodyPr/>
          <a:lstStyle/>
          <a:p>
            <a:r>
              <a:rPr lang="en-US"/>
              <a:t>(Old Footer. Please delete)</a:t>
            </a:r>
            <a:endParaRPr lang="en-US" dirty="0"/>
          </a:p>
        </p:txBody>
      </p:sp>
      <p:pic>
        <p:nvPicPr>
          <p:cNvPr id="12" name="Picture 11">
            <a:extLst>
              <a:ext uri="{FF2B5EF4-FFF2-40B4-BE49-F238E27FC236}">
                <a16:creationId xmlns:a16="http://schemas.microsoft.com/office/drawing/2014/main" id="{91B6803E-512B-2F45-A84D-501B197BEBE4}"/>
              </a:ext>
            </a:extLst>
          </p:cNvPr>
          <p:cNvPicPr>
            <a:picLocks noChangeAspect="1"/>
          </p:cNvPicPr>
          <p:nvPr userDrawn="1"/>
        </p:nvPicPr>
        <p:blipFill>
          <a:blip r:embed="rId2"/>
          <a:stretch>
            <a:fillRect/>
          </a:stretch>
        </p:blipFill>
        <p:spPr>
          <a:xfrm>
            <a:off x="0" y="1079"/>
            <a:ext cx="12192000" cy="6855841"/>
          </a:xfrm>
          <a:prstGeom prst="rect">
            <a:avLst/>
          </a:prstGeom>
        </p:spPr>
      </p:pic>
      <p:pic>
        <p:nvPicPr>
          <p:cNvPr id="19" name="Picture 18" descr="GettyImages-547016587_Reduced.jpg"/>
          <p:cNvPicPr>
            <a:picLocks noChangeAspect="1"/>
          </p:cNvPicPr>
          <p:nvPr userDrawn="1"/>
        </p:nvPicPr>
        <p:blipFill rotWithShape="1">
          <a:blip r:embed="rId3">
            <a:extLst>
              <a:ext uri="{28A0092B-C50C-407E-A947-70E740481C1C}">
                <a14:useLocalDpi xmlns:a14="http://schemas.microsoft.com/office/drawing/2010/main" val="0"/>
              </a:ext>
            </a:extLst>
          </a:blip>
          <a:srcRect l="17748" r="31172"/>
          <a:stretch/>
        </p:blipFill>
        <p:spPr>
          <a:xfrm>
            <a:off x="6937375" y="0"/>
            <a:ext cx="5254625" cy="6858000"/>
          </a:xfrm>
          <a:prstGeom prst="rect">
            <a:avLst/>
          </a:prstGeom>
        </p:spPr>
      </p:pic>
      <p:sp>
        <p:nvSpPr>
          <p:cNvPr id="14" name="Text Placeholder 25">
            <a:extLst>
              <a:ext uri="{FF2B5EF4-FFF2-40B4-BE49-F238E27FC236}">
                <a16:creationId xmlns:a16="http://schemas.microsoft.com/office/drawing/2014/main" id="{EA6BC0A9-5421-F644-AACC-7C5056B9E133}"/>
              </a:ext>
            </a:extLst>
          </p:cNvPr>
          <p:cNvSpPr>
            <a:spLocks noGrp="1"/>
          </p:cNvSpPr>
          <p:nvPr>
            <p:ph type="body" sz="quarter" idx="12" hasCustomPrompt="1"/>
          </p:nvPr>
        </p:nvSpPr>
        <p:spPr>
          <a:xfrm>
            <a:off x="635001" y="5398269"/>
            <a:ext cx="5918200"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15" name="Text Placeholder 25">
            <a:extLst>
              <a:ext uri="{FF2B5EF4-FFF2-40B4-BE49-F238E27FC236}">
                <a16:creationId xmlns:a16="http://schemas.microsoft.com/office/drawing/2014/main" id="{97880984-1B7E-CA4F-B81C-8B2938EC5A3C}"/>
              </a:ext>
            </a:extLst>
          </p:cNvPr>
          <p:cNvSpPr>
            <a:spLocks noGrp="1"/>
          </p:cNvSpPr>
          <p:nvPr>
            <p:ph type="body" sz="quarter" idx="13" hasCustomPrompt="1"/>
          </p:nvPr>
        </p:nvSpPr>
        <p:spPr>
          <a:xfrm>
            <a:off x="635001" y="5778097"/>
            <a:ext cx="5918200"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sp>
        <p:nvSpPr>
          <p:cNvPr id="17" name="Title 1">
            <a:extLst>
              <a:ext uri="{FF2B5EF4-FFF2-40B4-BE49-F238E27FC236}">
                <a16:creationId xmlns:a16="http://schemas.microsoft.com/office/drawing/2014/main" id="{2E696F85-5C2B-094E-8805-8C9BD1803FB7}"/>
              </a:ext>
            </a:extLst>
          </p:cNvPr>
          <p:cNvSpPr>
            <a:spLocks noGrp="1"/>
          </p:cNvSpPr>
          <p:nvPr>
            <p:ph type="ctrTitle" hasCustomPrompt="1"/>
          </p:nvPr>
        </p:nvSpPr>
        <p:spPr>
          <a:xfrm>
            <a:off x="635000" y="1107945"/>
            <a:ext cx="5920783"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8" name="Subtitle 2">
            <a:extLst>
              <a:ext uri="{FF2B5EF4-FFF2-40B4-BE49-F238E27FC236}">
                <a16:creationId xmlns:a16="http://schemas.microsoft.com/office/drawing/2014/main" id="{C849BC2E-DC18-0641-90AE-31C0F1EECEF3}"/>
              </a:ext>
            </a:extLst>
          </p:cNvPr>
          <p:cNvSpPr>
            <a:spLocks noGrp="1"/>
          </p:cNvSpPr>
          <p:nvPr>
            <p:ph type="subTitle" idx="1" hasCustomPrompt="1"/>
          </p:nvPr>
        </p:nvSpPr>
        <p:spPr>
          <a:xfrm>
            <a:off x="635000" y="3511832"/>
            <a:ext cx="5920783"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Slide Number Placeholder 2">
            <a:extLst>
              <a:ext uri="{FF2B5EF4-FFF2-40B4-BE49-F238E27FC236}">
                <a16:creationId xmlns:a16="http://schemas.microsoft.com/office/drawing/2014/main" id="{44EB642B-B654-2C41-8C8E-98676BCBCEF5}"/>
              </a:ext>
            </a:extLst>
          </p:cNvPr>
          <p:cNvSpPr>
            <a:spLocks noGrp="1"/>
          </p:cNvSpPr>
          <p:nvPr>
            <p:ph type="sldNum" sz="quarter" idx="10"/>
          </p:nvPr>
        </p:nvSpPr>
        <p:spPr/>
        <p:txBody>
          <a:bodyPr/>
          <a:lstStyle/>
          <a:p>
            <a:fld id="{4449AA43-E7FC-4749-8B70-993934806470}" type="slidenum">
              <a:rPr lang="en-US" smtClean="0"/>
              <a:pPr/>
              <a:t>‹#›</a:t>
            </a:fld>
            <a:endParaRPr lang="en-US"/>
          </a:p>
        </p:txBody>
      </p:sp>
      <p:pic>
        <p:nvPicPr>
          <p:cNvPr id="16" name="Picture 15">
            <a:extLst>
              <a:ext uri="{FF2B5EF4-FFF2-40B4-BE49-F238E27FC236}">
                <a16:creationId xmlns:a16="http://schemas.microsoft.com/office/drawing/2014/main" id="{02FC6B93-92AC-5742-B636-5C71D3B061D1}"/>
              </a:ext>
            </a:extLst>
          </p:cNvPr>
          <p:cNvPicPr>
            <a:picLocks noChangeAspect="1"/>
          </p:cNvPicPr>
          <p:nvPr userDrawn="1"/>
        </p:nvPicPr>
        <p:blipFill>
          <a:blip r:embed="rId4"/>
          <a:stretch>
            <a:fillRect/>
          </a:stretch>
        </p:blipFill>
        <p:spPr>
          <a:xfrm>
            <a:off x="10045691" y="5749709"/>
            <a:ext cx="1660097" cy="672271"/>
          </a:xfrm>
          <a:prstGeom prst="rect">
            <a:avLst/>
          </a:prstGeom>
        </p:spPr>
      </p:pic>
    </p:spTree>
    <p:extLst>
      <p:ext uri="{BB962C8B-B14F-4D97-AF65-F5344CB8AC3E}">
        <p14:creationId xmlns:p14="http://schemas.microsoft.com/office/powerpoint/2010/main" val="2871716015"/>
      </p:ext>
    </p:extLst>
  </p:cSld>
  <p:clrMapOvr>
    <a:masterClrMapping/>
  </p:clrMapOvr>
  <p:transition>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Smaller Photo Doc Pati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0ED3C4E-AD77-5B4A-8695-3D573B694BA8}"/>
              </a:ext>
            </a:extLst>
          </p:cNvPr>
          <p:cNvPicPr>
            <a:picLocks noChangeAspect="1"/>
          </p:cNvPicPr>
          <p:nvPr userDrawn="1"/>
        </p:nvPicPr>
        <p:blipFill>
          <a:blip r:embed="rId2"/>
          <a:stretch>
            <a:fillRect/>
          </a:stretch>
        </p:blipFill>
        <p:spPr>
          <a:xfrm>
            <a:off x="0" y="1079"/>
            <a:ext cx="12192000" cy="6855841"/>
          </a:xfrm>
          <a:prstGeom prst="rect">
            <a:avLst/>
          </a:prstGeom>
        </p:spPr>
      </p:pic>
      <p:sp>
        <p:nvSpPr>
          <p:cNvPr id="9" name="Text Placeholder 25">
            <a:extLst>
              <a:ext uri="{FF2B5EF4-FFF2-40B4-BE49-F238E27FC236}">
                <a16:creationId xmlns:a16="http://schemas.microsoft.com/office/drawing/2014/main" id="{A321C98F-0661-3549-84F9-67AE92AE5898}"/>
              </a:ext>
            </a:extLst>
          </p:cNvPr>
          <p:cNvSpPr>
            <a:spLocks noGrp="1"/>
          </p:cNvSpPr>
          <p:nvPr>
            <p:ph type="body" sz="quarter" idx="12" hasCustomPrompt="1"/>
          </p:nvPr>
        </p:nvSpPr>
        <p:spPr>
          <a:xfrm>
            <a:off x="635001" y="5398269"/>
            <a:ext cx="5918200" cy="285079"/>
          </a:xfrm>
        </p:spPr>
        <p:txBody>
          <a:bodyPr vert="horz" lIns="0" tIns="45720" rIns="0" bIns="45720" rtlCol="0">
            <a:noAutofit/>
          </a:bodyPr>
          <a:lstStyle>
            <a:lvl1pPr>
              <a:buFontTx/>
              <a:buNone/>
              <a:defRPr lang="en-US" sz="1600" b="1" dirty="0">
                <a:solidFill>
                  <a:schemeClr val="bg1"/>
                </a:solidFill>
              </a:defRPr>
            </a:lvl1pPr>
          </a:lstStyle>
          <a:p>
            <a:pPr marL="0" lvl="0" indent="0">
              <a:buNone/>
            </a:pPr>
            <a:r>
              <a:rPr lang="en-US" dirty="0"/>
              <a:t>CLICK TO EDIT PRESENTER NAME, TITLE</a:t>
            </a:r>
          </a:p>
        </p:txBody>
      </p:sp>
      <p:sp>
        <p:nvSpPr>
          <p:cNvPr id="10" name="Text Placeholder 25">
            <a:extLst>
              <a:ext uri="{FF2B5EF4-FFF2-40B4-BE49-F238E27FC236}">
                <a16:creationId xmlns:a16="http://schemas.microsoft.com/office/drawing/2014/main" id="{8ACA6DE6-A16D-2B4E-B365-5989EAEFBB6E}"/>
              </a:ext>
            </a:extLst>
          </p:cNvPr>
          <p:cNvSpPr>
            <a:spLocks noGrp="1"/>
          </p:cNvSpPr>
          <p:nvPr>
            <p:ph type="body" sz="quarter" idx="13" hasCustomPrompt="1"/>
          </p:nvPr>
        </p:nvSpPr>
        <p:spPr>
          <a:xfrm>
            <a:off x="635001" y="5778097"/>
            <a:ext cx="5918200" cy="285079"/>
          </a:xfrm>
        </p:spPr>
        <p:txBody>
          <a:bodyPr vert="horz" lIns="0" tIns="45720" rIns="0" bIns="45720" rtlCol="0">
            <a:noAutofit/>
          </a:bodyPr>
          <a:lstStyle>
            <a:lvl1pPr>
              <a:buFontTx/>
              <a:buNone/>
              <a:defRPr lang="en-US" sz="1600" dirty="0">
                <a:solidFill>
                  <a:schemeClr val="bg1"/>
                </a:solidFill>
              </a:defRPr>
            </a:lvl1pPr>
          </a:lstStyle>
          <a:p>
            <a:pPr marL="0" lvl="0" indent="0">
              <a:buNone/>
            </a:pPr>
            <a:r>
              <a:rPr lang="en-US" dirty="0"/>
              <a:t>Click to edit date</a:t>
            </a:r>
          </a:p>
        </p:txBody>
      </p:sp>
      <p:sp>
        <p:nvSpPr>
          <p:cNvPr id="11" name="Title 1">
            <a:extLst>
              <a:ext uri="{FF2B5EF4-FFF2-40B4-BE49-F238E27FC236}">
                <a16:creationId xmlns:a16="http://schemas.microsoft.com/office/drawing/2014/main" id="{947FE4CF-98EA-3249-B32D-2FDF24C7F5F4}"/>
              </a:ext>
            </a:extLst>
          </p:cNvPr>
          <p:cNvSpPr>
            <a:spLocks noGrp="1"/>
          </p:cNvSpPr>
          <p:nvPr>
            <p:ph type="ctrTitle" hasCustomPrompt="1"/>
          </p:nvPr>
        </p:nvSpPr>
        <p:spPr>
          <a:xfrm>
            <a:off x="635000" y="1107945"/>
            <a:ext cx="5920783" cy="2387600"/>
          </a:xfrm>
        </p:spPr>
        <p:txBody>
          <a:bodyPr lIns="0" rIns="0" anchor="b">
            <a:noAutofit/>
          </a:bodyPr>
          <a:lstStyle>
            <a:lvl1pPr algn="l">
              <a:defRPr sz="5400">
                <a:solidFill>
                  <a:schemeClr val="bg1"/>
                </a:solidFill>
              </a:defRPr>
            </a:lvl1pPr>
          </a:lstStyle>
          <a:p>
            <a:r>
              <a:rPr lang="en-US" dirty="0"/>
              <a:t>Click to edit master title style</a:t>
            </a:r>
          </a:p>
        </p:txBody>
      </p:sp>
      <p:sp>
        <p:nvSpPr>
          <p:cNvPr id="12" name="Subtitle 2">
            <a:extLst>
              <a:ext uri="{FF2B5EF4-FFF2-40B4-BE49-F238E27FC236}">
                <a16:creationId xmlns:a16="http://schemas.microsoft.com/office/drawing/2014/main" id="{680E0F69-9FC1-174F-8025-ADBC8E93ECE4}"/>
              </a:ext>
            </a:extLst>
          </p:cNvPr>
          <p:cNvSpPr>
            <a:spLocks noGrp="1"/>
          </p:cNvSpPr>
          <p:nvPr>
            <p:ph type="subTitle" idx="1" hasCustomPrompt="1"/>
          </p:nvPr>
        </p:nvSpPr>
        <p:spPr>
          <a:xfrm>
            <a:off x="635000" y="3511832"/>
            <a:ext cx="5920783" cy="748736"/>
          </a:xfrm>
        </p:spPr>
        <p:txBody>
          <a:bodyPr lIns="0" rIns="0">
            <a:noAutofit/>
          </a:bodyPr>
          <a:lstStyle>
            <a:lvl1pPr marL="0" indent="0" algn="l">
              <a:buNone/>
              <a:defRPr sz="28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Slide Number Placeholder 2">
            <a:extLst>
              <a:ext uri="{FF2B5EF4-FFF2-40B4-BE49-F238E27FC236}">
                <a16:creationId xmlns:a16="http://schemas.microsoft.com/office/drawing/2014/main" id="{C2800307-AAE2-0741-93F0-73AB56A64CA9}"/>
              </a:ext>
            </a:extLst>
          </p:cNvPr>
          <p:cNvSpPr>
            <a:spLocks noGrp="1"/>
          </p:cNvSpPr>
          <p:nvPr>
            <p:ph type="sldNum" sz="quarter" idx="10"/>
          </p:nvPr>
        </p:nvSpPr>
        <p:spPr/>
        <p:txBody>
          <a:bodyPr/>
          <a:lstStyle/>
          <a:p>
            <a:fld id="{4449AA43-E7FC-4749-8B70-993934806470}" type="slidenum">
              <a:rPr lang="en-US" smtClean="0"/>
              <a:pPr/>
              <a:t>‹#›</a:t>
            </a:fld>
            <a:endParaRPr lang="en-US"/>
          </a:p>
        </p:txBody>
      </p:sp>
      <p:sp>
        <p:nvSpPr>
          <p:cNvPr id="4" name="Footer Placeholder 3">
            <a:extLst>
              <a:ext uri="{FF2B5EF4-FFF2-40B4-BE49-F238E27FC236}">
                <a16:creationId xmlns:a16="http://schemas.microsoft.com/office/drawing/2014/main" id="{DBB009CD-9F62-5B48-8C35-0AE0F5278675}"/>
              </a:ext>
            </a:extLst>
          </p:cNvPr>
          <p:cNvSpPr>
            <a:spLocks noGrp="1"/>
          </p:cNvSpPr>
          <p:nvPr>
            <p:ph type="ftr" sz="quarter" idx="11"/>
          </p:nvPr>
        </p:nvSpPr>
        <p:spPr/>
        <p:txBody>
          <a:bodyPr/>
          <a:lstStyle/>
          <a:p>
            <a:r>
              <a:rPr lang="en-US"/>
              <a:t>(Old Footer. Please delete)</a:t>
            </a:r>
            <a:endParaRPr lang="en-US" dirty="0"/>
          </a:p>
        </p:txBody>
      </p:sp>
      <p:pic>
        <p:nvPicPr>
          <p:cNvPr id="6" name="Picture 5">
            <a:extLst>
              <a:ext uri="{FF2B5EF4-FFF2-40B4-BE49-F238E27FC236}">
                <a16:creationId xmlns:a16="http://schemas.microsoft.com/office/drawing/2014/main" id="{4B859277-6912-2F4B-B474-94AFC4B0864C}"/>
              </a:ext>
            </a:extLst>
          </p:cNvPr>
          <p:cNvPicPr>
            <a:picLocks noChangeAspect="1"/>
          </p:cNvPicPr>
          <p:nvPr userDrawn="1"/>
        </p:nvPicPr>
        <p:blipFill rotWithShape="1">
          <a:blip r:embed="rId3" cstate="screen">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a:ext>
            </a:extLst>
          </a:blip>
          <a:srcRect/>
          <a:stretch/>
        </p:blipFill>
        <p:spPr>
          <a:xfrm>
            <a:off x="7001691" y="0"/>
            <a:ext cx="5190309" cy="6858000"/>
          </a:xfrm>
          <a:prstGeom prst="rect">
            <a:avLst/>
          </a:prstGeom>
        </p:spPr>
      </p:pic>
      <p:pic>
        <p:nvPicPr>
          <p:cNvPr id="14" name="Picture 13">
            <a:extLst>
              <a:ext uri="{FF2B5EF4-FFF2-40B4-BE49-F238E27FC236}">
                <a16:creationId xmlns:a16="http://schemas.microsoft.com/office/drawing/2014/main" id="{76B3A196-20D7-2847-AE3A-594E11BB217B}"/>
              </a:ext>
            </a:extLst>
          </p:cNvPr>
          <p:cNvPicPr>
            <a:picLocks noChangeAspect="1"/>
          </p:cNvPicPr>
          <p:nvPr userDrawn="1"/>
        </p:nvPicPr>
        <p:blipFill>
          <a:blip r:embed="rId5"/>
          <a:stretch>
            <a:fillRect/>
          </a:stretch>
        </p:blipFill>
        <p:spPr>
          <a:xfrm>
            <a:off x="10045691" y="5749709"/>
            <a:ext cx="1660097" cy="672271"/>
          </a:xfrm>
          <a:prstGeom prst="rect">
            <a:avLst/>
          </a:prstGeom>
        </p:spPr>
      </p:pic>
    </p:spTree>
    <p:extLst>
      <p:ext uri="{BB962C8B-B14F-4D97-AF65-F5344CB8AC3E}">
        <p14:creationId xmlns:p14="http://schemas.microsoft.com/office/powerpoint/2010/main" val="2312286857"/>
      </p:ext>
    </p:extLst>
  </p:cSld>
  <p:clrMapOvr>
    <a:masterClrMapping/>
  </p:clrMapOvr>
  <p:transition>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 name="Rectangle 17"/>
          <p:cNvSpPr/>
          <p:nvPr userDrawn="1"/>
        </p:nvSpPr>
        <p:spPr>
          <a:xfrm>
            <a:off x="0" y="6438900"/>
            <a:ext cx="12192000" cy="419100"/>
          </a:xfrm>
          <a:prstGeom prst="rect">
            <a:avLst/>
          </a:prstGeom>
          <a:solidFill>
            <a:srgbClr val="8C827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lvl="0" indent="0" algn="ctr" fontAlgn="auto">
              <a:lnSpc>
                <a:spcPct val="100000"/>
              </a:lnSpc>
              <a:spcBef>
                <a:spcPts val="0"/>
              </a:spcBef>
              <a:spcAft>
                <a:spcPts val="0"/>
              </a:spcAft>
              <a:buClrTx/>
              <a:buSzTx/>
              <a:buFontTx/>
              <a:buNone/>
              <a:tabLst/>
            </a:pPr>
            <a:endParaRPr kumimoji="0" lang="en-US" b="0" i="0" u="none" strike="noStrike" cap="none" spc="0" normalizeH="0" baseline="0">
              <a:ln>
                <a:noFill/>
              </a:ln>
              <a:solidFill>
                <a:srgbClr val="FFFFFF"/>
              </a:solidFill>
              <a:effectLst/>
              <a:uLnTx/>
              <a:uFillTx/>
              <a:latin typeface="Arial" panose="020B0604020202020204"/>
            </a:endParaRPr>
          </a:p>
        </p:txBody>
      </p:sp>
      <p:sp>
        <p:nvSpPr>
          <p:cNvPr id="2" name="Title Placeholder 1"/>
          <p:cNvSpPr>
            <a:spLocks noGrp="1"/>
          </p:cNvSpPr>
          <p:nvPr>
            <p:ph type="title"/>
          </p:nvPr>
        </p:nvSpPr>
        <p:spPr>
          <a:xfrm>
            <a:off x="609600" y="387887"/>
            <a:ext cx="10744199" cy="7794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09600" y="1276142"/>
            <a:ext cx="10744199" cy="489605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4"/>
          </p:nvPr>
        </p:nvSpPr>
        <p:spPr>
          <a:xfrm>
            <a:off x="9288864" y="6942137"/>
            <a:ext cx="2743200" cy="365125"/>
          </a:xfrm>
          <a:prstGeom prst="rect">
            <a:avLst/>
          </a:prstGeom>
        </p:spPr>
        <p:txBody>
          <a:bodyPr vert="horz" lIns="91440" tIns="45720" rIns="91440" bIns="45720" rtlCol="0" anchor="ctr" anchorCtr="0"/>
          <a:lstStyle>
            <a:lvl1pPr algn="r">
              <a:defRPr lang="en-US" sz="1200" smtClean="0">
                <a:solidFill>
                  <a:schemeClr val="tx1"/>
                </a:solidFill>
              </a:defRPr>
            </a:lvl1pPr>
          </a:lstStyle>
          <a:p>
            <a:fld id="{4449AA43-E7FC-4749-8B70-993934806470}" type="slidenum">
              <a:rPr lang="en-US" smtClean="0"/>
              <a:pPr/>
              <a:t>‹#›</a:t>
            </a:fld>
            <a:endParaRPr lang="en-US"/>
          </a:p>
        </p:txBody>
      </p:sp>
      <p:sp>
        <p:nvSpPr>
          <p:cNvPr id="7" name="Footer Placeholder 6"/>
          <p:cNvSpPr>
            <a:spLocks noGrp="1"/>
          </p:cNvSpPr>
          <p:nvPr>
            <p:ph type="ftr" sz="quarter" idx="3"/>
          </p:nvPr>
        </p:nvSpPr>
        <p:spPr>
          <a:xfrm>
            <a:off x="250369" y="6942137"/>
            <a:ext cx="4743661" cy="365125"/>
          </a:xfrm>
          <a:prstGeom prst="rect">
            <a:avLst/>
          </a:prstGeom>
        </p:spPr>
        <p:txBody>
          <a:bodyPr vert="horz" lIns="91440" tIns="45720" rIns="91440" bIns="45720" rtlCol="0" anchor="ctr" anchorCtr="0"/>
          <a:lstStyle>
            <a:lvl1pPr algn="l">
              <a:defRPr lang="en-US" sz="1200" dirty="0">
                <a:solidFill>
                  <a:schemeClr val="tx1"/>
                </a:solidFill>
              </a:defRPr>
            </a:lvl1pPr>
          </a:lstStyle>
          <a:p>
            <a:r>
              <a:rPr lang="en-US"/>
              <a:t>(Old Footer. Please delete)</a:t>
            </a:r>
            <a:endParaRPr lang="en-US" dirty="0"/>
          </a:p>
        </p:txBody>
      </p:sp>
      <p:sp>
        <p:nvSpPr>
          <p:cNvPr id="8" name="Rectangle 7"/>
          <p:cNvSpPr/>
          <p:nvPr userDrawn="1"/>
        </p:nvSpPr>
        <p:spPr>
          <a:xfrm>
            <a:off x="250368" y="6509950"/>
            <a:ext cx="7677479" cy="276999"/>
          </a:xfrm>
          <a:prstGeom prst="rect">
            <a:avLst/>
          </a:prstGeom>
        </p:spPr>
        <p:txBody>
          <a:bodyPr vert="horz" lIns="91440" tIns="45720" rIns="91440" bIns="4572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solidFill>
              </a:rPr>
              <a:t>Confidential–For Use By Authorized Employees Only. Do Not Distribute.</a:t>
            </a:r>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83" r:id="rId2"/>
    <p:sldLayoutId id="2147483684" r:id="rId3"/>
    <p:sldLayoutId id="2147483685" r:id="rId4"/>
    <p:sldLayoutId id="2147483664" r:id="rId5"/>
    <p:sldLayoutId id="2147483691" r:id="rId6"/>
    <p:sldLayoutId id="2147483665" r:id="rId7"/>
    <p:sldLayoutId id="2147483689" r:id="rId8"/>
    <p:sldLayoutId id="2147483690" r:id="rId9"/>
    <p:sldLayoutId id="2147483650" r:id="rId10"/>
    <p:sldLayoutId id="2147483677" r:id="rId11"/>
    <p:sldLayoutId id="2147483652" r:id="rId12"/>
    <p:sldLayoutId id="2147483674" r:id="rId13"/>
    <p:sldLayoutId id="2147483681" r:id="rId14"/>
    <p:sldLayoutId id="2147483653" r:id="rId15"/>
    <p:sldLayoutId id="2147483654" r:id="rId16"/>
    <p:sldLayoutId id="2147483655" r:id="rId17"/>
    <p:sldLayoutId id="2147483656" r:id="rId18"/>
    <p:sldLayoutId id="2147483657" r:id="rId19"/>
    <p:sldLayoutId id="2147483680" r:id="rId20"/>
    <p:sldLayoutId id="2147483682" r:id="rId21"/>
    <p:sldLayoutId id="2147483679" r:id="rId22"/>
    <p:sldLayoutId id="2147483686" r:id="rId23"/>
    <p:sldLayoutId id="2147483678" r:id="rId24"/>
    <p:sldLayoutId id="2147483651" r:id="rId25"/>
    <p:sldLayoutId id="2147483659" r:id="rId26"/>
    <p:sldLayoutId id="2147483660" r:id="rId27"/>
    <p:sldLayoutId id="2147483661" r:id="rId28"/>
    <p:sldLayoutId id="2147483666" r:id="rId29"/>
    <p:sldLayoutId id="2147483667" r:id="rId30"/>
    <p:sldLayoutId id="2147483668" r:id="rId31"/>
    <p:sldLayoutId id="2147483669" r:id="rId32"/>
    <p:sldLayoutId id="2147483670" r:id="rId33"/>
    <p:sldLayoutId id="2147483671" r:id="rId34"/>
    <p:sldLayoutId id="2147483672" r:id="rId35"/>
    <p:sldLayoutId id="2147483675" r:id="rId36"/>
    <p:sldLayoutId id="2147483687" r:id="rId37"/>
    <p:sldLayoutId id="2147483688" r:id="rId38"/>
    <p:sldLayoutId id="2147483673" r:id="rId39"/>
    <p:sldLayoutId id="2147483663" r:id="rId40"/>
    <p:sldLayoutId id="2147483676" r:id="rId41"/>
  </p:sldLayoutIdLst>
  <p:transition>
    <p:wipe/>
  </p:transition>
  <p:hf sldNum="0" hdr="0" ftr="0" dt="0"/>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177800" indent="-177800" algn="l" defTabSz="914400" rtl="0" eaLnBrk="1" latinLnBrk="0" hangingPunct="1">
        <a:lnSpc>
          <a:spcPct val="100000"/>
        </a:lnSpc>
        <a:spcBef>
          <a:spcPts val="1200"/>
        </a:spcBef>
        <a:buClr>
          <a:schemeClr val="accent1"/>
        </a:buClr>
        <a:buFont typeface="Arial"/>
        <a:buChar char="•"/>
        <a:tabLst/>
        <a:defRPr sz="2400" kern="1200">
          <a:solidFill>
            <a:schemeClr val="tx1"/>
          </a:solidFill>
          <a:latin typeface="+mn-lt"/>
          <a:ea typeface="+mn-ea"/>
          <a:cs typeface="+mn-cs"/>
        </a:defRPr>
      </a:lvl1pPr>
      <a:lvl2pPr marL="635000" indent="-177800" algn="l" defTabSz="914400" rtl="0" eaLnBrk="1" latinLnBrk="0" hangingPunct="1">
        <a:lnSpc>
          <a:spcPct val="100000"/>
        </a:lnSpc>
        <a:spcBef>
          <a:spcPts val="1200"/>
        </a:spcBef>
        <a:buClr>
          <a:schemeClr val="accent1"/>
        </a:buClr>
        <a:buFont typeface="Helvetica" charset="0"/>
        <a:buChar char="-"/>
        <a:tabLst/>
        <a:defRPr sz="2000" kern="1200">
          <a:solidFill>
            <a:schemeClr val="tx1"/>
          </a:solidFill>
          <a:latin typeface="+mn-lt"/>
          <a:ea typeface="+mn-ea"/>
          <a:cs typeface="+mn-cs"/>
        </a:defRPr>
      </a:lvl2pPr>
      <a:lvl3pPr marL="1041400" indent="-127000" algn="l" defTabSz="914400" rtl="0" eaLnBrk="1" latinLnBrk="0" hangingPunct="1">
        <a:lnSpc>
          <a:spcPct val="100000"/>
        </a:lnSpc>
        <a:spcBef>
          <a:spcPts val="1200"/>
        </a:spcBef>
        <a:buClr>
          <a:schemeClr val="accent1"/>
        </a:buClr>
        <a:buFont typeface="Arial"/>
        <a:buChar char="•"/>
        <a:tabLst/>
        <a:defRPr sz="1800" kern="1200">
          <a:solidFill>
            <a:schemeClr val="tx1"/>
          </a:solidFill>
          <a:latin typeface="+mn-lt"/>
          <a:ea typeface="+mn-ea"/>
          <a:cs typeface="+mn-cs"/>
        </a:defRPr>
      </a:lvl3pPr>
      <a:lvl4pPr marL="1497013" indent="-125413" algn="l" defTabSz="914400" rtl="0" eaLnBrk="1" latinLnBrk="0" hangingPunct="1">
        <a:lnSpc>
          <a:spcPct val="100000"/>
        </a:lnSpc>
        <a:spcBef>
          <a:spcPts val="1200"/>
        </a:spcBef>
        <a:buClr>
          <a:schemeClr val="accent1"/>
        </a:buClr>
        <a:buFont typeface="Arial"/>
        <a:buChar char="•"/>
        <a:tabLst/>
        <a:defRPr sz="1600" kern="1200">
          <a:solidFill>
            <a:schemeClr val="tx1"/>
          </a:solidFill>
          <a:latin typeface="+mn-lt"/>
          <a:ea typeface="+mn-ea"/>
          <a:cs typeface="+mn-cs"/>
        </a:defRPr>
      </a:lvl4pPr>
      <a:lvl5pPr marL="1952625" indent="-123825" algn="l" defTabSz="914400" rtl="0" eaLnBrk="1" latinLnBrk="0" hangingPunct="1">
        <a:lnSpc>
          <a:spcPct val="100000"/>
        </a:lnSpc>
        <a:spcBef>
          <a:spcPts val="1200"/>
        </a:spcBef>
        <a:buClr>
          <a:schemeClr val="accent1"/>
        </a:buClr>
        <a:buFont typeface="Arial"/>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4128" userDrawn="1">
          <p15:clr>
            <a:srgbClr val="F26B43"/>
          </p15:clr>
        </p15:guide>
        <p15:guide id="4" pos="4416" userDrawn="1">
          <p15:clr>
            <a:srgbClr val="F26B43"/>
          </p15:clr>
        </p15:guide>
        <p15:guide id="5" pos="4704" userDrawn="1">
          <p15:clr>
            <a:srgbClr val="F26B43"/>
          </p15:clr>
        </p15:guide>
        <p15:guide id="6" pos="4992" userDrawn="1">
          <p15:clr>
            <a:srgbClr val="F26B43"/>
          </p15:clr>
        </p15:guide>
        <p15:guide id="7" pos="3552" userDrawn="1">
          <p15:clr>
            <a:srgbClr val="F26B43"/>
          </p15:clr>
        </p15:guide>
        <p15:guide id="8" pos="3264" userDrawn="1">
          <p15:clr>
            <a:srgbClr val="F26B43"/>
          </p15:clr>
        </p15:guide>
        <p15:guide id="9" pos="2976" userDrawn="1">
          <p15:clr>
            <a:srgbClr val="F26B43"/>
          </p15:clr>
        </p15:guide>
        <p15:guide id="10" pos="2688" userDrawn="1">
          <p15:clr>
            <a:srgbClr val="F26B43"/>
          </p15:clr>
        </p15:guide>
        <p15:guide id="11" pos="5280" userDrawn="1">
          <p15:clr>
            <a:srgbClr val="F26B43"/>
          </p15:clr>
        </p15:guide>
        <p15:guide id="12" pos="5568" userDrawn="1">
          <p15:clr>
            <a:srgbClr val="F26B43"/>
          </p15:clr>
        </p15:guide>
        <p15:guide id="13" orient="horz" pos="2448" userDrawn="1">
          <p15:clr>
            <a:srgbClr val="F26B43"/>
          </p15:clr>
        </p15:guide>
        <p15:guide id="14" orient="horz" pos="2736" userDrawn="1">
          <p15:clr>
            <a:srgbClr val="F26B43"/>
          </p15:clr>
        </p15:guide>
        <p15:guide id="15" orient="horz" pos="1872" userDrawn="1">
          <p15:clr>
            <a:srgbClr val="F26B43"/>
          </p15:clr>
        </p15:guide>
        <p15:guide id="16" orient="horz" pos="1584" userDrawn="1">
          <p15:clr>
            <a:srgbClr val="F26B43"/>
          </p15:clr>
        </p15:guide>
        <p15:guide id="17" orient="horz" pos="1296" userDrawn="1">
          <p15:clr>
            <a:srgbClr val="F26B43"/>
          </p15:clr>
        </p15:guide>
        <p15:guide id="18" orient="horz" pos="1008" userDrawn="1">
          <p15:clr>
            <a:srgbClr val="F26B43"/>
          </p15:clr>
        </p15:guide>
        <p15:guide id="19" orient="horz" pos="720" userDrawn="1">
          <p15:clr>
            <a:srgbClr val="F26B43"/>
          </p15:clr>
        </p15:guide>
        <p15:guide id="20" orient="horz" pos="576" userDrawn="1">
          <p15:clr>
            <a:srgbClr val="F26B43"/>
          </p15:clr>
        </p15:guide>
        <p15:guide id="21" orient="horz" pos="288" userDrawn="1">
          <p15:clr>
            <a:srgbClr val="F26B43"/>
          </p15:clr>
        </p15:guide>
        <p15:guide id="22" orient="horz" userDrawn="1">
          <p15:clr>
            <a:srgbClr val="F26B43"/>
          </p15:clr>
        </p15:guide>
        <p15:guide id="23" pos="5856" userDrawn="1">
          <p15:clr>
            <a:srgbClr val="F26B43"/>
          </p15:clr>
        </p15:guide>
        <p15:guide id="24" pos="6144" userDrawn="1">
          <p15:clr>
            <a:srgbClr val="F26B43"/>
          </p15:clr>
        </p15:guide>
        <p15:guide id="25" pos="6432" userDrawn="1">
          <p15:clr>
            <a:srgbClr val="F26B43"/>
          </p15:clr>
        </p15:guide>
        <p15:guide id="26" pos="6720" userDrawn="1">
          <p15:clr>
            <a:srgbClr val="F26B43"/>
          </p15:clr>
        </p15:guide>
        <p15:guide id="27" pos="7008" userDrawn="1">
          <p15:clr>
            <a:srgbClr val="F26B43"/>
          </p15:clr>
        </p15:guide>
        <p15:guide id="28" pos="7296" userDrawn="1">
          <p15:clr>
            <a:srgbClr val="F26B43"/>
          </p15:clr>
        </p15:guide>
        <p15:guide id="29" pos="2400" userDrawn="1">
          <p15:clr>
            <a:srgbClr val="F26B43"/>
          </p15:clr>
        </p15:guide>
        <p15:guide id="30" pos="2112" userDrawn="1">
          <p15:clr>
            <a:srgbClr val="F26B43"/>
          </p15:clr>
        </p15:guide>
        <p15:guide id="31" pos="1824" userDrawn="1">
          <p15:clr>
            <a:srgbClr val="F26B43"/>
          </p15:clr>
        </p15:guide>
        <p15:guide id="32" pos="1536" userDrawn="1">
          <p15:clr>
            <a:srgbClr val="F26B43"/>
          </p15:clr>
        </p15:guide>
        <p15:guide id="33" pos="1248" userDrawn="1">
          <p15:clr>
            <a:srgbClr val="F26B43"/>
          </p15:clr>
        </p15:guide>
        <p15:guide id="34" pos="960" userDrawn="1">
          <p15:clr>
            <a:srgbClr val="F26B43"/>
          </p15:clr>
        </p15:guide>
        <p15:guide id="35" pos="672" userDrawn="1">
          <p15:clr>
            <a:srgbClr val="F26B43"/>
          </p15:clr>
        </p15:guide>
        <p15:guide id="36" pos="384" userDrawn="1">
          <p15:clr>
            <a:srgbClr val="F26B43"/>
          </p15:clr>
        </p15:guide>
        <p15:guide id="37" orient="horz" pos="3024" userDrawn="1">
          <p15:clr>
            <a:srgbClr val="F26B43"/>
          </p15:clr>
        </p15:guide>
        <p15:guide id="38" orient="horz" pos="3312" userDrawn="1">
          <p15:clr>
            <a:srgbClr val="F26B43"/>
          </p15:clr>
        </p15:guide>
        <p15:guide id="39" orient="horz" pos="3600" userDrawn="1">
          <p15:clr>
            <a:srgbClr val="F26B43"/>
          </p15:clr>
        </p15:guide>
        <p15:guide id="40" orient="horz" pos="3888" userDrawn="1">
          <p15:clr>
            <a:srgbClr val="F26B43"/>
          </p15:clr>
        </p15:guide>
        <p15:guide id="41" orient="horz" pos="405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a:t>Vinay Ghagarwale</a:t>
            </a:r>
            <a:r>
              <a:rPr lang="en-US" b="1" dirty="0"/>
              <a:t>, Sr Staff Engineer</a:t>
            </a:r>
          </a:p>
        </p:txBody>
      </p:sp>
      <p:sp>
        <p:nvSpPr>
          <p:cNvPr id="7" name="Text Placeholder 6"/>
          <p:cNvSpPr>
            <a:spLocks noGrp="1"/>
          </p:cNvSpPr>
          <p:nvPr>
            <p:ph type="body" sz="quarter" idx="11"/>
          </p:nvPr>
        </p:nvSpPr>
        <p:spPr/>
        <p:txBody>
          <a:bodyPr/>
          <a:lstStyle/>
          <a:p>
            <a:r>
              <a:rPr lang="en-US" dirty="0"/>
              <a:t>Feb 10, 2019</a:t>
            </a:r>
          </a:p>
        </p:txBody>
      </p:sp>
      <p:sp>
        <p:nvSpPr>
          <p:cNvPr id="4" name="Title 3"/>
          <p:cNvSpPr>
            <a:spLocks noGrp="1"/>
          </p:cNvSpPr>
          <p:nvPr>
            <p:ph type="ctrTitle"/>
          </p:nvPr>
        </p:nvSpPr>
        <p:spPr>
          <a:xfrm>
            <a:off x="635000" y="1107945"/>
            <a:ext cx="11442700" cy="2387600"/>
          </a:xfrm>
        </p:spPr>
        <p:txBody>
          <a:bodyPr/>
          <a:lstStyle/>
          <a:p>
            <a:r>
              <a:rPr lang="en-US" dirty="0"/>
              <a:t>NextGen Enterprise</a:t>
            </a:r>
            <a:br>
              <a:rPr lang="en-US" dirty="0"/>
            </a:br>
            <a:r>
              <a:rPr lang="en-US" dirty="0"/>
              <a:t>Data Repository</a:t>
            </a:r>
          </a:p>
        </p:txBody>
      </p:sp>
      <p:sp>
        <p:nvSpPr>
          <p:cNvPr id="5" name="Subtitle 4"/>
          <p:cNvSpPr>
            <a:spLocks noGrp="1"/>
          </p:cNvSpPr>
          <p:nvPr>
            <p:ph type="subTitle" idx="1"/>
          </p:nvPr>
        </p:nvSpPr>
        <p:spPr/>
        <p:txBody>
          <a:bodyPr/>
          <a:lstStyle/>
          <a:p>
            <a:r>
              <a:rPr lang="en-US" dirty="0"/>
              <a:t>“Zero Inline queries in NextGen Enterprise”</a:t>
            </a:r>
          </a:p>
        </p:txBody>
      </p:sp>
    </p:spTree>
    <p:extLst>
      <p:ext uri="{BB962C8B-B14F-4D97-AF65-F5344CB8AC3E}">
        <p14:creationId xmlns:p14="http://schemas.microsoft.com/office/powerpoint/2010/main" val="1411346463"/>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89DFC-CB5E-4411-80FF-9994A9C202A5}"/>
              </a:ext>
            </a:extLst>
          </p:cNvPr>
          <p:cNvSpPr>
            <a:spLocks noGrp="1"/>
          </p:cNvSpPr>
          <p:nvPr>
            <p:ph type="title"/>
          </p:nvPr>
        </p:nvSpPr>
        <p:spPr/>
        <p:txBody>
          <a:bodyPr/>
          <a:lstStyle/>
          <a:p>
            <a:r>
              <a:rPr lang="en-US" dirty="0"/>
              <a:t>Implementation plan</a:t>
            </a:r>
          </a:p>
        </p:txBody>
      </p:sp>
      <p:sp>
        <p:nvSpPr>
          <p:cNvPr id="3" name="Content Placeholder 2">
            <a:extLst>
              <a:ext uri="{FF2B5EF4-FFF2-40B4-BE49-F238E27FC236}">
                <a16:creationId xmlns:a16="http://schemas.microsoft.com/office/drawing/2014/main" id="{A780BED9-C164-4F58-9722-99E219C81190}"/>
              </a:ext>
            </a:extLst>
          </p:cNvPr>
          <p:cNvSpPr>
            <a:spLocks noGrp="1"/>
          </p:cNvSpPr>
          <p:nvPr>
            <p:ph idx="1"/>
          </p:nvPr>
        </p:nvSpPr>
        <p:spPr/>
        <p:txBody>
          <a:bodyPr/>
          <a:lstStyle/>
          <a:p>
            <a:r>
              <a:rPr lang="en-US" dirty="0"/>
              <a:t>Develop a converter tool</a:t>
            </a:r>
          </a:p>
          <a:p>
            <a:r>
              <a:rPr lang="en-US" dirty="0"/>
              <a:t>All new </a:t>
            </a:r>
            <a:r>
              <a:rPr lang="en-US" dirty="0" err="1"/>
              <a:t>sql</a:t>
            </a:r>
            <a:r>
              <a:rPr lang="en-US" dirty="0"/>
              <a:t> must be implemented in here</a:t>
            </a:r>
          </a:p>
          <a:p>
            <a:r>
              <a:rPr lang="en-US" dirty="0" err="1"/>
              <a:t>Exisitng</a:t>
            </a:r>
            <a:r>
              <a:rPr lang="en-US" dirty="0"/>
              <a:t> legacy SQL can move one by one</a:t>
            </a:r>
          </a:p>
          <a:p>
            <a:r>
              <a:rPr lang="en-US" dirty="0"/>
              <a:t>Formatter decide </a:t>
            </a:r>
            <a:r>
              <a:rPr lang="en-US"/>
              <a:t>to construct </a:t>
            </a:r>
            <a:r>
              <a:rPr lang="en-US" dirty="0"/>
              <a:t>return format like JSON, XML or List </a:t>
            </a:r>
          </a:p>
          <a:p>
            <a:endParaRPr lang="en-US" dirty="0"/>
          </a:p>
        </p:txBody>
      </p:sp>
    </p:spTree>
    <p:extLst>
      <p:ext uri="{BB962C8B-B14F-4D97-AF65-F5344CB8AC3E}">
        <p14:creationId xmlns:p14="http://schemas.microsoft.com/office/powerpoint/2010/main" val="1564718910"/>
      </p:ext>
    </p:extLst>
  </p:cSld>
  <p:clrMapOvr>
    <a:masterClrMapping/>
  </p:clrMapOvr>
  <p:transition>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B3474-AD92-4F81-B5BC-D0A204077BD5}"/>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358DCB20-7D5A-4A79-AB83-D78AEC6BA56B}"/>
              </a:ext>
            </a:extLst>
          </p:cNvPr>
          <p:cNvSpPr>
            <a:spLocks noGrp="1"/>
          </p:cNvSpPr>
          <p:nvPr>
            <p:ph idx="1"/>
          </p:nvPr>
        </p:nvSpPr>
        <p:spPr/>
        <p:txBody>
          <a:bodyPr/>
          <a:lstStyle/>
          <a:p>
            <a:r>
              <a:rPr lang="en-US" dirty="0"/>
              <a:t>C#</a:t>
            </a:r>
          </a:p>
          <a:p>
            <a:r>
              <a:rPr lang="en-US" dirty="0"/>
              <a:t>Repository Pattern</a:t>
            </a:r>
          </a:p>
          <a:p>
            <a:r>
              <a:rPr lang="en-US" dirty="0" err="1"/>
              <a:t>Structuremap</a:t>
            </a:r>
            <a:r>
              <a:rPr lang="en-US" dirty="0"/>
              <a:t> for IOC</a:t>
            </a:r>
          </a:p>
          <a:p>
            <a:r>
              <a:rPr lang="en-US" dirty="0" err="1"/>
              <a:t>Nunit</a:t>
            </a:r>
            <a:r>
              <a:rPr lang="en-US" dirty="0"/>
              <a:t> for Automated unit test</a:t>
            </a:r>
          </a:p>
          <a:p>
            <a:r>
              <a:rPr lang="en-US" dirty="0" err="1"/>
              <a:t>Nextgen.Data</a:t>
            </a:r>
            <a:r>
              <a:rPr lang="en-US" dirty="0"/>
              <a:t> as a data layer</a:t>
            </a:r>
          </a:p>
        </p:txBody>
      </p:sp>
    </p:spTree>
    <p:extLst>
      <p:ext uri="{BB962C8B-B14F-4D97-AF65-F5344CB8AC3E}">
        <p14:creationId xmlns:p14="http://schemas.microsoft.com/office/powerpoint/2010/main" val="1824796743"/>
      </p:ext>
    </p:extLst>
  </p:cSld>
  <p:clrMapOvr>
    <a:masterClrMapping/>
  </p:clrMapOvr>
  <p:transition>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31511-A600-4388-8785-745B749AA2B6}"/>
              </a:ext>
            </a:extLst>
          </p:cNvPr>
          <p:cNvSpPr>
            <a:spLocks noGrp="1"/>
          </p:cNvSpPr>
          <p:nvPr>
            <p:ph type="title"/>
          </p:nvPr>
        </p:nvSpPr>
        <p:spPr/>
        <p:txBody>
          <a:bodyPr/>
          <a:lstStyle/>
          <a:p>
            <a:br>
              <a:rPr lang="en-US" dirty="0"/>
            </a:br>
            <a:r>
              <a:rPr lang="en-US" dirty="0"/>
              <a:t>Repository Pattern</a:t>
            </a:r>
            <a:br>
              <a:rPr lang="en-US" dirty="0"/>
            </a:br>
            <a:endParaRPr lang="en-US" dirty="0"/>
          </a:p>
        </p:txBody>
      </p:sp>
      <p:sp>
        <p:nvSpPr>
          <p:cNvPr id="3" name="Content Placeholder 2">
            <a:extLst>
              <a:ext uri="{FF2B5EF4-FFF2-40B4-BE49-F238E27FC236}">
                <a16:creationId xmlns:a16="http://schemas.microsoft.com/office/drawing/2014/main" id="{EDA8F2A2-CD72-4652-962C-AC1093AE44A8}"/>
              </a:ext>
            </a:extLst>
          </p:cNvPr>
          <p:cNvSpPr>
            <a:spLocks noGrp="1"/>
          </p:cNvSpPr>
          <p:nvPr>
            <p:ph idx="1"/>
          </p:nvPr>
        </p:nvSpPr>
        <p:spPr/>
        <p:txBody>
          <a:bodyPr/>
          <a:lstStyle/>
          <a:p>
            <a:r>
              <a:rPr lang="en-US" sz="1600" dirty="0"/>
              <a:t>Separates the data access logic and maps it to the entities in the business logic. It works with the domain entities and performs data access logic. In the Repository pattern, the domain entities, the data access logic and the business logic talk to each other using interfaces. It hides the details of data access from the business logic. In other words, business logic can access the data object without having knowledge of the underlying data access architecture. For example, in the Repository pattern, business logic is not aware whether the application is using LINQ to SQL or ADO.NET Entity Model ORM. In the future, underlying data sources or architecture can be changed without affecting the business logic.</a:t>
            </a:r>
          </a:p>
          <a:p>
            <a:r>
              <a:rPr lang="en-US" sz="1600" dirty="0"/>
              <a:t>There are various advantages of the Repository Pattern including:</a:t>
            </a:r>
          </a:p>
          <a:p>
            <a:r>
              <a:rPr lang="en-US" sz="1600" dirty="0"/>
              <a:t>Business logic can be tested without need for an external source</a:t>
            </a:r>
          </a:p>
          <a:p>
            <a:r>
              <a:rPr lang="en-US" sz="1600" dirty="0"/>
              <a:t>Database access logic can be tested separately</a:t>
            </a:r>
          </a:p>
          <a:p>
            <a:r>
              <a:rPr lang="en-US" sz="1600" dirty="0"/>
              <a:t>No duplication of code</a:t>
            </a:r>
          </a:p>
          <a:p>
            <a:r>
              <a:rPr lang="en-US" sz="1600" dirty="0"/>
              <a:t>Caching strategy for the data source can be centralized</a:t>
            </a:r>
          </a:p>
          <a:p>
            <a:r>
              <a:rPr lang="en-US" sz="1600" dirty="0"/>
              <a:t>Domain driven development is easier</a:t>
            </a:r>
          </a:p>
          <a:p>
            <a:r>
              <a:rPr lang="en-US" sz="1600" dirty="0"/>
              <a:t>Centralizing the data access logic, so code maintainability is easier</a:t>
            </a:r>
          </a:p>
          <a:p>
            <a:endParaRPr lang="en-US" sz="1600" dirty="0"/>
          </a:p>
        </p:txBody>
      </p:sp>
    </p:spTree>
    <p:extLst>
      <p:ext uri="{BB962C8B-B14F-4D97-AF65-F5344CB8AC3E}">
        <p14:creationId xmlns:p14="http://schemas.microsoft.com/office/powerpoint/2010/main" val="720381366"/>
      </p:ext>
    </p:extLst>
  </p:cSld>
  <p:clrMapOvr>
    <a:masterClrMapping/>
  </p:clrMapOvr>
  <p:transition>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C369C-E50A-491B-98EB-6A2852AD17C5}"/>
              </a:ext>
            </a:extLst>
          </p:cNvPr>
          <p:cNvSpPr>
            <a:spLocks noGrp="1"/>
          </p:cNvSpPr>
          <p:nvPr>
            <p:ph type="title"/>
          </p:nvPr>
        </p:nvSpPr>
        <p:spPr/>
        <p:txBody>
          <a:bodyPr/>
          <a:lstStyle/>
          <a:p>
            <a:r>
              <a:rPr lang="en-US" dirty="0"/>
              <a:t>Pros</a:t>
            </a:r>
            <a:br>
              <a:rPr lang="en-US" dirty="0"/>
            </a:br>
            <a:endParaRPr lang="en-US" dirty="0"/>
          </a:p>
        </p:txBody>
      </p:sp>
      <p:sp>
        <p:nvSpPr>
          <p:cNvPr id="3" name="Content Placeholder 2">
            <a:extLst>
              <a:ext uri="{FF2B5EF4-FFF2-40B4-BE49-F238E27FC236}">
                <a16:creationId xmlns:a16="http://schemas.microsoft.com/office/drawing/2014/main" id="{5BAECAB6-FCB0-4BE9-92D9-E6F9FC9BA770}"/>
              </a:ext>
            </a:extLst>
          </p:cNvPr>
          <p:cNvSpPr>
            <a:spLocks noGrp="1"/>
          </p:cNvSpPr>
          <p:nvPr>
            <p:ph idx="1"/>
          </p:nvPr>
        </p:nvSpPr>
        <p:spPr>
          <a:xfrm>
            <a:off x="609600" y="1167350"/>
            <a:ext cx="10744199" cy="5004850"/>
          </a:xfrm>
        </p:spPr>
        <p:txBody>
          <a:bodyPr/>
          <a:lstStyle/>
          <a:p>
            <a:r>
              <a:rPr lang="en-US" dirty="0"/>
              <a:t>SQL injection problem can be fixed ( APP Sec )</a:t>
            </a:r>
          </a:p>
          <a:p>
            <a:r>
              <a:rPr lang="en-US" dirty="0"/>
              <a:t>Remove redundant SQL queries ( DRY Principle )</a:t>
            </a:r>
          </a:p>
          <a:p>
            <a:r>
              <a:rPr lang="en-US" dirty="0"/>
              <a:t>Independent of NextGen Enterprise products</a:t>
            </a:r>
          </a:p>
          <a:p>
            <a:r>
              <a:rPr lang="en-US" dirty="0"/>
              <a:t>Unit-testable Data Access Layer</a:t>
            </a:r>
          </a:p>
          <a:p>
            <a:r>
              <a:rPr lang="en-US" dirty="0"/>
              <a:t>Parameterized caching technique</a:t>
            </a:r>
          </a:p>
          <a:p>
            <a:r>
              <a:rPr lang="en-US" dirty="0"/>
              <a:t>Current </a:t>
            </a:r>
            <a:r>
              <a:rPr lang="en-US" dirty="0" err="1"/>
              <a:t>Gcodbc</a:t>
            </a:r>
            <a:r>
              <a:rPr lang="en-US" dirty="0"/>
              <a:t> Data layer has issues like memory leak, can be replaced with </a:t>
            </a:r>
            <a:r>
              <a:rPr lang="en-US" dirty="0" err="1"/>
              <a:t>Nextgen.data</a:t>
            </a:r>
            <a:r>
              <a:rPr lang="en-US" dirty="0"/>
              <a:t> ( can think of ORMs ).</a:t>
            </a:r>
          </a:p>
          <a:p>
            <a:r>
              <a:rPr lang="en-US" dirty="0"/>
              <a:t>Can remove dependency on </a:t>
            </a:r>
            <a:r>
              <a:rPr lang="en-US" dirty="0" err="1"/>
              <a:t>gcodbc</a:t>
            </a:r>
            <a:r>
              <a:rPr lang="en-US" dirty="0"/>
              <a:t> and </a:t>
            </a:r>
            <a:r>
              <a:rPr lang="en-US" dirty="0" err="1"/>
              <a:t>gcmisc</a:t>
            </a:r>
            <a:r>
              <a:rPr lang="en-US" dirty="0"/>
              <a:t> </a:t>
            </a:r>
            <a:r>
              <a:rPr lang="en-US" dirty="0" err="1"/>
              <a:t>dlls</a:t>
            </a:r>
            <a:endParaRPr lang="en-US" dirty="0"/>
          </a:p>
          <a:p>
            <a:r>
              <a:rPr lang="en-US" dirty="0"/>
              <a:t>Better SQL profiling</a:t>
            </a:r>
          </a:p>
          <a:p>
            <a:r>
              <a:rPr lang="en-US" dirty="0"/>
              <a:t>Centralizing the data access logic, so code maintainability is easier</a:t>
            </a:r>
          </a:p>
          <a:p>
            <a:endParaRPr lang="en-US" dirty="0"/>
          </a:p>
          <a:p>
            <a:endParaRPr lang="en-US" dirty="0"/>
          </a:p>
          <a:p>
            <a:endParaRPr lang="en-US" dirty="0"/>
          </a:p>
        </p:txBody>
      </p:sp>
    </p:spTree>
    <p:extLst>
      <p:ext uri="{BB962C8B-B14F-4D97-AF65-F5344CB8AC3E}">
        <p14:creationId xmlns:p14="http://schemas.microsoft.com/office/powerpoint/2010/main" val="2828740902"/>
      </p:ext>
    </p:extLst>
  </p:cSld>
  <p:clrMapOvr>
    <a:masterClrMapping/>
  </p:clrMapOvr>
  <p:transition>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62BDF-2BB9-486D-B6AA-6E9D6AA37F64}"/>
              </a:ext>
            </a:extLst>
          </p:cNvPr>
          <p:cNvSpPr>
            <a:spLocks noGrp="1"/>
          </p:cNvSpPr>
          <p:nvPr>
            <p:ph type="title"/>
          </p:nvPr>
        </p:nvSpPr>
        <p:spPr/>
        <p:txBody>
          <a:bodyPr/>
          <a:lstStyle/>
          <a:p>
            <a:r>
              <a:rPr lang="en-US" dirty="0"/>
              <a:t>Cons</a:t>
            </a:r>
          </a:p>
        </p:txBody>
      </p:sp>
      <p:sp>
        <p:nvSpPr>
          <p:cNvPr id="3" name="Content Placeholder 2">
            <a:extLst>
              <a:ext uri="{FF2B5EF4-FFF2-40B4-BE49-F238E27FC236}">
                <a16:creationId xmlns:a16="http://schemas.microsoft.com/office/drawing/2014/main" id="{10A73932-5883-45A6-9448-4D20FFAD54D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97581102"/>
      </p:ext>
    </p:extLst>
  </p:cSld>
  <p:clrMapOvr>
    <a:masterClrMapping/>
  </p:clrMapOvr>
  <p:transition>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Estimation ?</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06948860"/>
              </p:ext>
            </p:extLst>
          </p:nvPr>
        </p:nvGraphicFramePr>
        <p:xfrm>
          <a:off x="757238" y="1414463"/>
          <a:ext cx="10596562" cy="4419408"/>
        </p:xfrm>
        <a:graphic>
          <a:graphicData uri="http://schemas.openxmlformats.org/drawingml/2006/table">
            <a:tbl>
              <a:tblPr>
                <a:tableStyleId>{616DA210-FB5B-4158-B5E0-FEB733F419BA}</a:tableStyleId>
              </a:tblPr>
              <a:tblGrid>
                <a:gridCol w="8112442">
                  <a:extLst>
                    <a:ext uri="{9D8B030D-6E8A-4147-A177-3AD203B41FA5}">
                      <a16:colId xmlns:a16="http://schemas.microsoft.com/office/drawing/2014/main" val="20000"/>
                    </a:ext>
                  </a:extLst>
                </a:gridCol>
                <a:gridCol w="2484120">
                  <a:extLst>
                    <a:ext uri="{9D8B030D-6E8A-4147-A177-3AD203B41FA5}">
                      <a16:colId xmlns:a16="http://schemas.microsoft.com/office/drawing/2014/main" val="20001"/>
                    </a:ext>
                  </a:extLst>
                </a:gridCol>
              </a:tblGrid>
              <a:tr h="736568">
                <a:tc>
                  <a:txBody>
                    <a:bodyPr/>
                    <a:lstStyle/>
                    <a:p>
                      <a:r>
                        <a:rPr lang="en-US" sz="2400" dirty="0"/>
                        <a:t>Section</a:t>
                      </a:r>
                      <a:r>
                        <a:rPr lang="en-US" sz="2400" baseline="0" dirty="0"/>
                        <a:t> 1</a:t>
                      </a:r>
                      <a:endParaRPr lang="en-US" sz="2400" dirty="0"/>
                    </a:p>
                  </a:txBody>
                  <a:tcPr anchor="ctr">
                    <a:lnL w="12700" cmpd="sng">
                      <a:noFill/>
                    </a:lnL>
                    <a:lnR w="12700" cmpd="sng">
                      <a:noFill/>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8 a.m.</a:t>
                      </a:r>
                    </a:p>
                  </a:txBody>
                  <a:tcPr anchor="ctr">
                    <a:lnL w="12700" cmpd="sng">
                      <a:noFill/>
                    </a:lnL>
                    <a:lnR w="12700" cmpd="sng">
                      <a:noFill/>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36568">
                <a:tc>
                  <a:txBody>
                    <a:bodyPr/>
                    <a:lstStyle/>
                    <a:p>
                      <a:r>
                        <a:rPr lang="en-US" sz="2400" dirty="0"/>
                        <a:t>Section 2</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9:15</a:t>
                      </a:r>
                      <a:r>
                        <a:rPr lang="en-US" sz="1800" baseline="0" dirty="0">
                          <a:solidFill>
                            <a:schemeClr val="bg1">
                              <a:lumMod val="65000"/>
                            </a:schemeClr>
                          </a:solidFill>
                        </a:rPr>
                        <a:t> a.m.</a:t>
                      </a:r>
                      <a:endParaRPr lang="en-US" sz="1800" dirty="0">
                        <a:solidFill>
                          <a:schemeClr val="bg1">
                            <a:lumMod val="65000"/>
                          </a:schemeClr>
                        </a:solidFill>
                      </a:endParaRP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736568">
                <a:tc>
                  <a:txBody>
                    <a:bodyPr/>
                    <a:lstStyle/>
                    <a:p>
                      <a:r>
                        <a:rPr lang="en-US" sz="2400" dirty="0"/>
                        <a:t>Section 3</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10 a.m.</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736568">
                <a:tc>
                  <a:txBody>
                    <a:bodyPr/>
                    <a:lstStyle/>
                    <a:p>
                      <a:r>
                        <a:rPr lang="en-US" sz="2400" dirty="0"/>
                        <a:t>Section 4</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11 a.m.</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736568">
                <a:tc>
                  <a:txBody>
                    <a:bodyPr/>
                    <a:lstStyle/>
                    <a:p>
                      <a:r>
                        <a:rPr lang="en-US" sz="2400" dirty="0"/>
                        <a:t>Section 5</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12 a.m.</a:t>
                      </a:r>
                    </a:p>
                  </a:txBody>
                  <a:tcPr anchor="ctr">
                    <a:lnL w="12700" cmpd="sng">
                      <a:noFill/>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736568">
                <a:tc>
                  <a:txBody>
                    <a:bodyPr/>
                    <a:lstStyle/>
                    <a:p>
                      <a:r>
                        <a:rPr lang="en-US" sz="2400" dirty="0"/>
                        <a:t>Section 6</a:t>
                      </a:r>
                    </a:p>
                  </a:txBody>
                  <a:tcPr anchor="ctr">
                    <a:lnL w="12700" cmpd="sng">
                      <a:noFill/>
                    </a:lnL>
                    <a:lnR w="12700" cmpd="sng">
                      <a:noFill/>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800" dirty="0">
                          <a:solidFill>
                            <a:schemeClr val="bg1">
                              <a:lumMod val="65000"/>
                            </a:schemeClr>
                          </a:solidFill>
                        </a:rPr>
                        <a:t>1 a.m.</a:t>
                      </a:r>
                    </a:p>
                  </a:txBody>
                  <a:tcPr anchor="ctr">
                    <a:lnL w="12700" cmpd="sng">
                      <a:noFill/>
                    </a:lnL>
                    <a:lnR w="12700" cmpd="sng">
                      <a:noFill/>
                    </a:lnR>
                    <a:lnT w="1270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7" name="Rectangle 6"/>
          <p:cNvSpPr/>
          <p:nvPr/>
        </p:nvSpPr>
        <p:spPr>
          <a:xfrm>
            <a:off x="-2082019" y="640739"/>
            <a:ext cx="1955409" cy="3484693"/>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b="1" dirty="0">
                <a:solidFill>
                  <a:schemeClr val="tx1"/>
                </a:solidFill>
              </a:rPr>
              <a:t>Best practices</a:t>
            </a:r>
          </a:p>
          <a:p>
            <a:r>
              <a:rPr lang="en-US" dirty="0">
                <a:solidFill>
                  <a:schemeClr val="tx1"/>
                </a:solidFill>
              </a:rPr>
              <a:t>Limit the number of sections to six, and keep wording brief.</a:t>
            </a:r>
          </a:p>
          <a:p>
            <a:r>
              <a:rPr lang="en-US" dirty="0">
                <a:solidFill>
                  <a:schemeClr val="tx1"/>
                </a:solidFill>
              </a:rPr>
              <a:t>The times in the right column are optional. </a:t>
            </a:r>
          </a:p>
          <a:p>
            <a:endParaRPr lang="en-US" dirty="0">
              <a:solidFill>
                <a:schemeClr val="tx1"/>
              </a:solidFill>
            </a:endParaRPr>
          </a:p>
          <a:p>
            <a:r>
              <a:rPr lang="en-US" dirty="0">
                <a:solidFill>
                  <a:schemeClr val="tx1"/>
                </a:solidFill>
              </a:rPr>
              <a:t>To add or subtract rows, use table tools.</a:t>
            </a:r>
          </a:p>
        </p:txBody>
      </p:sp>
    </p:spTree>
    <p:extLst>
      <p:ext uri="{BB962C8B-B14F-4D97-AF65-F5344CB8AC3E}">
        <p14:creationId xmlns:p14="http://schemas.microsoft.com/office/powerpoint/2010/main" val="764908943"/>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38F1F-7C7D-7041-8CC2-C849222BDD94}"/>
              </a:ext>
            </a:extLst>
          </p:cNvPr>
          <p:cNvSpPr>
            <a:spLocks noGrp="1"/>
          </p:cNvSpPr>
          <p:nvPr>
            <p:ph type="title"/>
          </p:nvPr>
        </p:nvSpPr>
        <p:spPr/>
        <p:txBody>
          <a:bodyPr/>
          <a:lstStyle/>
          <a:p>
            <a:r>
              <a:rPr lang="en-US" dirty="0"/>
              <a:t>Timeline</a:t>
            </a:r>
          </a:p>
        </p:txBody>
      </p:sp>
      <p:graphicFrame>
        <p:nvGraphicFramePr>
          <p:cNvPr id="4" name="Content Placeholder 3">
            <a:extLst>
              <a:ext uri="{FF2B5EF4-FFF2-40B4-BE49-F238E27FC236}">
                <a16:creationId xmlns:a16="http://schemas.microsoft.com/office/drawing/2014/main" id="{0FC96E46-F1B0-CA44-8A4E-B32A83C4FFD2}"/>
              </a:ext>
            </a:extLst>
          </p:cNvPr>
          <p:cNvGraphicFramePr>
            <a:graphicFrameLocks noGrp="1"/>
          </p:cNvGraphicFramePr>
          <p:nvPr>
            <p:ph idx="1"/>
            <p:extLst>
              <p:ext uri="{D42A27DB-BD31-4B8C-83A1-F6EECF244321}">
                <p14:modId xmlns:p14="http://schemas.microsoft.com/office/powerpoint/2010/main" val="206308197"/>
              </p:ext>
            </p:extLst>
          </p:nvPr>
        </p:nvGraphicFramePr>
        <p:xfrm>
          <a:off x="609600" y="1276350"/>
          <a:ext cx="11139054" cy="4646006"/>
        </p:xfrm>
        <a:graphic>
          <a:graphicData uri="http://schemas.openxmlformats.org/drawingml/2006/table">
            <a:tbl>
              <a:tblPr>
                <a:tableStyleId>{5C22544A-7EE6-4342-B048-85BDC9FD1C3A}</a:tableStyleId>
              </a:tblPr>
              <a:tblGrid>
                <a:gridCol w="1806870">
                  <a:extLst>
                    <a:ext uri="{9D8B030D-6E8A-4147-A177-3AD203B41FA5}">
                      <a16:colId xmlns:a16="http://schemas.microsoft.com/office/drawing/2014/main" val="3047423357"/>
                    </a:ext>
                  </a:extLst>
                </a:gridCol>
                <a:gridCol w="777682">
                  <a:extLst>
                    <a:ext uri="{9D8B030D-6E8A-4147-A177-3AD203B41FA5}">
                      <a16:colId xmlns:a16="http://schemas.microsoft.com/office/drawing/2014/main" val="2507353674"/>
                    </a:ext>
                  </a:extLst>
                </a:gridCol>
                <a:gridCol w="777682">
                  <a:extLst>
                    <a:ext uri="{9D8B030D-6E8A-4147-A177-3AD203B41FA5}">
                      <a16:colId xmlns:a16="http://schemas.microsoft.com/office/drawing/2014/main" val="2804146981"/>
                    </a:ext>
                  </a:extLst>
                </a:gridCol>
                <a:gridCol w="777682">
                  <a:extLst>
                    <a:ext uri="{9D8B030D-6E8A-4147-A177-3AD203B41FA5}">
                      <a16:colId xmlns:a16="http://schemas.microsoft.com/office/drawing/2014/main" val="3493008995"/>
                    </a:ext>
                  </a:extLst>
                </a:gridCol>
                <a:gridCol w="777682">
                  <a:extLst>
                    <a:ext uri="{9D8B030D-6E8A-4147-A177-3AD203B41FA5}">
                      <a16:colId xmlns:a16="http://schemas.microsoft.com/office/drawing/2014/main" val="2217678518"/>
                    </a:ext>
                  </a:extLst>
                </a:gridCol>
                <a:gridCol w="777682">
                  <a:extLst>
                    <a:ext uri="{9D8B030D-6E8A-4147-A177-3AD203B41FA5}">
                      <a16:colId xmlns:a16="http://schemas.microsoft.com/office/drawing/2014/main" val="2953491945"/>
                    </a:ext>
                  </a:extLst>
                </a:gridCol>
                <a:gridCol w="777682">
                  <a:extLst>
                    <a:ext uri="{9D8B030D-6E8A-4147-A177-3AD203B41FA5}">
                      <a16:colId xmlns:a16="http://schemas.microsoft.com/office/drawing/2014/main" val="906608288"/>
                    </a:ext>
                  </a:extLst>
                </a:gridCol>
                <a:gridCol w="777682">
                  <a:extLst>
                    <a:ext uri="{9D8B030D-6E8A-4147-A177-3AD203B41FA5}">
                      <a16:colId xmlns:a16="http://schemas.microsoft.com/office/drawing/2014/main" val="1876849908"/>
                    </a:ext>
                  </a:extLst>
                </a:gridCol>
                <a:gridCol w="777682">
                  <a:extLst>
                    <a:ext uri="{9D8B030D-6E8A-4147-A177-3AD203B41FA5}">
                      <a16:colId xmlns:a16="http://schemas.microsoft.com/office/drawing/2014/main" val="1615716213"/>
                    </a:ext>
                  </a:extLst>
                </a:gridCol>
                <a:gridCol w="777682">
                  <a:extLst>
                    <a:ext uri="{9D8B030D-6E8A-4147-A177-3AD203B41FA5}">
                      <a16:colId xmlns:a16="http://schemas.microsoft.com/office/drawing/2014/main" val="2692350466"/>
                    </a:ext>
                  </a:extLst>
                </a:gridCol>
                <a:gridCol w="777682">
                  <a:extLst>
                    <a:ext uri="{9D8B030D-6E8A-4147-A177-3AD203B41FA5}">
                      <a16:colId xmlns:a16="http://schemas.microsoft.com/office/drawing/2014/main" val="3443886072"/>
                    </a:ext>
                  </a:extLst>
                </a:gridCol>
                <a:gridCol w="777682">
                  <a:extLst>
                    <a:ext uri="{9D8B030D-6E8A-4147-A177-3AD203B41FA5}">
                      <a16:colId xmlns:a16="http://schemas.microsoft.com/office/drawing/2014/main" val="1930672755"/>
                    </a:ext>
                  </a:extLst>
                </a:gridCol>
                <a:gridCol w="777682">
                  <a:extLst>
                    <a:ext uri="{9D8B030D-6E8A-4147-A177-3AD203B41FA5}">
                      <a16:colId xmlns:a16="http://schemas.microsoft.com/office/drawing/2014/main" val="2256869395"/>
                    </a:ext>
                  </a:extLst>
                </a:gridCol>
              </a:tblGrid>
              <a:tr h="301752">
                <a:tc>
                  <a:txBody>
                    <a:bodyPr/>
                    <a:lstStyle/>
                    <a:p>
                      <a:endParaRPr lang="en-US" sz="1400" dirty="0">
                        <a:solidFill>
                          <a:srgbClr val="8C8279"/>
                        </a:solidFill>
                      </a:endParaRPr>
                    </a:p>
                  </a:txBody>
                  <a:tcPr anchor="ctr">
                    <a:lnL w="12700" cmpd="sng">
                      <a:noFill/>
                    </a:lnL>
                    <a:lnR w="38100" cap="flat" cmpd="sng" algn="ctr">
                      <a:solidFill>
                        <a:schemeClr val="bg2"/>
                      </a:solidFill>
                      <a:prstDash val="solid"/>
                      <a:round/>
                      <a:headEnd type="none" w="med" len="med"/>
                      <a:tailEnd type="none" w="med" len="med"/>
                    </a:lnR>
                    <a:lnT w="12700" cmpd="sng">
                      <a:noFill/>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r>
                        <a:rPr lang="en-US" sz="1200" dirty="0">
                          <a:solidFill>
                            <a:srgbClr val="8C8279"/>
                          </a:solidFill>
                        </a:rPr>
                        <a:t>Q1</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r>
                        <a:rPr lang="en-US" sz="1200" dirty="0">
                          <a:solidFill>
                            <a:srgbClr val="8C8279"/>
                          </a:solidFill>
                        </a:rPr>
                        <a:t>Q2</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r>
                        <a:rPr lang="en-US" sz="1200" dirty="0">
                          <a:solidFill>
                            <a:srgbClr val="8C8279"/>
                          </a:solidFill>
                        </a:rPr>
                        <a:t>Q3</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r>
                        <a:rPr lang="en-US" sz="1200" dirty="0">
                          <a:solidFill>
                            <a:srgbClr val="8C8279"/>
                          </a:solidFill>
                        </a:rPr>
                        <a:t>Q4</a:t>
                      </a:r>
                    </a:p>
                  </a:txBody>
                  <a:tcPr anchor="ctr">
                    <a:lnL w="381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bg2"/>
                      </a:solidFill>
                      <a:prstDash val="solid"/>
                      <a:round/>
                      <a:headEnd type="none" w="med" len="med"/>
                      <a:tailEnd type="none" w="med" len="med"/>
                    </a:lnL>
                    <a:lnR w="12700" cmpd="sng">
                      <a:noFill/>
                    </a:lnR>
                    <a:lnT w="127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0239296"/>
                  </a:ext>
                </a:extLst>
              </a:tr>
              <a:tr h="301752">
                <a:tc>
                  <a:txBody>
                    <a:bodyPr/>
                    <a:lstStyle/>
                    <a:p>
                      <a:endParaRPr lang="en-US" sz="1400" dirty="0">
                        <a:solidFill>
                          <a:srgbClr val="8C8279"/>
                        </a:solidFill>
                      </a:endParaRPr>
                    </a:p>
                  </a:txBody>
                  <a:tcPr anchor="ctr">
                    <a:lnL w="12700" cmpd="sng">
                      <a:noFill/>
                    </a:lnL>
                    <a:lnR w="38100" cap="flat" cmpd="sng" algn="ctr">
                      <a:solidFill>
                        <a:schemeClr val="bg2"/>
                      </a:solidFill>
                      <a:prstDash val="solid"/>
                      <a:round/>
                      <a:headEnd type="none" w="med" len="med"/>
                      <a:tailEnd type="none" w="med" len="med"/>
                    </a:lnR>
                    <a:lnT w="38100" cap="flat" cmpd="sng" algn="ctr">
                      <a:no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Aug</a:t>
                      </a:r>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Sept</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Oct</a:t>
                      </a:r>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Nov</a:t>
                      </a:r>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Dec</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Jan</a:t>
                      </a:r>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Feb</a:t>
                      </a:r>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Mar</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Apr</a:t>
                      </a:r>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May</a:t>
                      </a:r>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Jun</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dirty="0">
                          <a:solidFill>
                            <a:srgbClr val="8C8279"/>
                          </a:solidFill>
                        </a:rPr>
                        <a:t>Jul</a:t>
                      </a:r>
                    </a:p>
                  </a:txBody>
                  <a:tcPr anchor="ctr">
                    <a:lnL w="12700" cap="flat" cmpd="sng" algn="ctr">
                      <a:solidFill>
                        <a:schemeClr val="bg2"/>
                      </a:solidFill>
                      <a:prstDash val="solid"/>
                      <a:round/>
                      <a:headEnd type="none" w="med" len="med"/>
                      <a:tailEnd type="none" w="med" len="med"/>
                    </a:lnL>
                    <a:lnR w="12700" cmpd="sng">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08726"/>
                  </a:ext>
                </a:extLst>
              </a:tr>
              <a:tr h="807281">
                <a:tc>
                  <a:txBody>
                    <a:bodyPr/>
                    <a:lstStyle/>
                    <a:p>
                      <a:r>
                        <a:rPr lang="en-US" dirty="0">
                          <a:solidFill>
                            <a:schemeClr val="tx2"/>
                          </a:solidFill>
                        </a:rPr>
                        <a:t>Project 1</a:t>
                      </a:r>
                    </a:p>
                  </a:txBody>
                  <a:tcPr anchor="ctr">
                    <a:lnL w="12700" cmpd="sng">
                      <a:noFill/>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mpd="sng">
                      <a:noFill/>
                    </a:lnR>
                    <a:lnT w="1270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7052304"/>
                  </a:ext>
                </a:extLst>
              </a:tr>
              <a:tr h="807281">
                <a:tc>
                  <a:txBody>
                    <a:bodyPr/>
                    <a:lstStyle/>
                    <a:p>
                      <a:r>
                        <a:rPr lang="en-US" dirty="0">
                          <a:solidFill>
                            <a:schemeClr val="accent1"/>
                          </a:solidFill>
                        </a:rPr>
                        <a:t>Project 2</a:t>
                      </a:r>
                    </a:p>
                  </a:txBody>
                  <a:tcPr anchor="ctr">
                    <a:lnL w="12700" cmpd="sng">
                      <a:noFill/>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mpd="sng">
                      <a:noFill/>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44046533"/>
                  </a:ext>
                </a:extLst>
              </a:tr>
              <a:tr h="807282">
                <a:tc>
                  <a:txBody>
                    <a:bodyPr/>
                    <a:lstStyle/>
                    <a:p>
                      <a:r>
                        <a:rPr lang="en-US" dirty="0">
                          <a:solidFill>
                            <a:schemeClr val="accent2"/>
                          </a:solidFill>
                        </a:rPr>
                        <a:t>Project 3</a:t>
                      </a:r>
                    </a:p>
                  </a:txBody>
                  <a:tcPr anchor="ctr">
                    <a:lnL w="12700" cmpd="sng">
                      <a:noFill/>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mpd="sng">
                      <a:noFill/>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6625577"/>
                  </a:ext>
                </a:extLst>
              </a:tr>
              <a:tr h="807281">
                <a:tc>
                  <a:txBody>
                    <a:bodyPr/>
                    <a:lstStyle/>
                    <a:p>
                      <a:r>
                        <a:rPr lang="en-US" dirty="0">
                          <a:solidFill>
                            <a:schemeClr val="accent3"/>
                          </a:solidFill>
                        </a:rPr>
                        <a:t>Project 4</a:t>
                      </a:r>
                    </a:p>
                  </a:txBody>
                  <a:tcPr anchor="ctr">
                    <a:lnL w="12700" cmpd="sng">
                      <a:noFill/>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mpd="sng">
                      <a:noFill/>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6098888"/>
                  </a:ext>
                </a:extLst>
              </a:tr>
              <a:tr h="807281">
                <a:tc>
                  <a:txBody>
                    <a:bodyPr/>
                    <a:lstStyle/>
                    <a:p>
                      <a:r>
                        <a:rPr lang="en-US" dirty="0">
                          <a:solidFill>
                            <a:schemeClr val="accent5"/>
                          </a:solidFill>
                        </a:rPr>
                        <a:t>Project 5</a:t>
                      </a:r>
                    </a:p>
                  </a:txBody>
                  <a:tcPr anchor="ctr">
                    <a:lnL w="12700" cmpd="sng">
                      <a:noFill/>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381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dirty="0"/>
                    </a:p>
                  </a:txBody>
                  <a:tcPr anchor="ctr">
                    <a:lnL w="12700" cap="flat" cmpd="sng" algn="ctr">
                      <a:solidFill>
                        <a:schemeClr val="bg2"/>
                      </a:solidFill>
                      <a:prstDash val="solid"/>
                      <a:round/>
                      <a:headEnd type="none" w="med" len="med"/>
                      <a:tailEnd type="none" w="med" len="med"/>
                    </a:lnL>
                    <a:lnR w="12700" cmpd="sng">
                      <a:noFill/>
                    </a:lnR>
                    <a:lnT w="6350" cap="flat" cmpd="sng" algn="ctr">
                      <a:solidFill>
                        <a:schemeClr val="bg2"/>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52862753"/>
                  </a:ext>
                </a:extLst>
              </a:tr>
            </a:tbl>
          </a:graphicData>
        </a:graphic>
      </p:graphicFrame>
      <p:sp>
        <p:nvSpPr>
          <p:cNvPr id="5" name="Rectangle 4">
            <a:extLst>
              <a:ext uri="{FF2B5EF4-FFF2-40B4-BE49-F238E27FC236}">
                <a16:creationId xmlns:a16="http://schemas.microsoft.com/office/drawing/2014/main" id="{C2128A25-C47F-B046-B619-78805EF226A4}"/>
              </a:ext>
            </a:extLst>
          </p:cNvPr>
          <p:cNvSpPr/>
          <p:nvPr/>
        </p:nvSpPr>
        <p:spPr>
          <a:xfrm>
            <a:off x="2424545" y="2050472"/>
            <a:ext cx="1953491" cy="484909"/>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31ED0467-5FC1-8A43-A4DD-AAFD154C9102}"/>
              </a:ext>
            </a:extLst>
          </p:cNvPr>
          <p:cNvSpPr/>
          <p:nvPr/>
        </p:nvSpPr>
        <p:spPr>
          <a:xfrm>
            <a:off x="3186545" y="2855768"/>
            <a:ext cx="3117273" cy="48490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15106271-E201-7B44-A99A-D9DFFBE957CF}"/>
              </a:ext>
            </a:extLst>
          </p:cNvPr>
          <p:cNvSpPr/>
          <p:nvPr/>
        </p:nvSpPr>
        <p:spPr>
          <a:xfrm>
            <a:off x="7079672" y="4466360"/>
            <a:ext cx="3103419" cy="484909"/>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a:extLst>
              <a:ext uri="{FF2B5EF4-FFF2-40B4-BE49-F238E27FC236}">
                <a16:creationId xmlns:a16="http://schemas.microsoft.com/office/drawing/2014/main" id="{873004E9-2109-BF4D-9D7F-286FFC0C6445}"/>
              </a:ext>
            </a:extLst>
          </p:cNvPr>
          <p:cNvSpPr/>
          <p:nvPr/>
        </p:nvSpPr>
        <p:spPr>
          <a:xfrm>
            <a:off x="3962400" y="3661064"/>
            <a:ext cx="4682836" cy="484909"/>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Rectangle 8">
            <a:extLst>
              <a:ext uri="{FF2B5EF4-FFF2-40B4-BE49-F238E27FC236}">
                <a16:creationId xmlns:a16="http://schemas.microsoft.com/office/drawing/2014/main" id="{7B85F60C-2EB5-0D43-8ED2-72F1651CC68C}"/>
              </a:ext>
            </a:extLst>
          </p:cNvPr>
          <p:cNvSpPr/>
          <p:nvPr/>
        </p:nvSpPr>
        <p:spPr>
          <a:xfrm>
            <a:off x="10196945" y="5271655"/>
            <a:ext cx="1496290" cy="484909"/>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24401141"/>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Icons</a:t>
            </a:r>
          </a:p>
        </p:txBody>
      </p:sp>
      <p:sp>
        <p:nvSpPr>
          <p:cNvPr id="6" name="Freeform 5"/>
          <p:cNvSpPr>
            <a:spLocks noChangeArrowheads="1"/>
          </p:cNvSpPr>
          <p:nvPr/>
        </p:nvSpPr>
        <p:spPr bwMode="auto">
          <a:xfrm>
            <a:off x="839683" y="1455161"/>
            <a:ext cx="546100" cy="427037"/>
          </a:xfrm>
          <a:custGeom>
            <a:avLst/>
            <a:gdLst>
              <a:gd name="T0" fmla="*/ 134385185 w 2217"/>
              <a:gd name="T1" fmla="*/ 81919890 h 1733"/>
              <a:gd name="T2" fmla="*/ 132323208 w 2217"/>
              <a:gd name="T3" fmla="*/ 83981397 h 1733"/>
              <a:gd name="T4" fmla="*/ 126016331 w 2217"/>
              <a:gd name="T5" fmla="*/ 83981397 h 1733"/>
              <a:gd name="T6" fmla="*/ 126016331 w 2217"/>
              <a:gd name="T7" fmla="*/ 92409772 h 1733"/>
              <a:gd name="T8" fmla="*/ 113402579 w 2217"/>
              <a:gd name="T9" fmla="*/ 105022271 h 1733"/>
              <a:gd name="T10" fmla="*/ 100788827 w 2217"/>
              <a:gd name="T11" fmla="*/ 92409772 h 1733"/>
              <a:gd name="T12" fmla="*/ 100788827 w 2217"/>
              <a:gd name="T13" fmla="*/ 83981397 h 1733"/>
              <a:gd name="T14" fmla="*/ 33596358 w 2217"/>
              <a:gd name="T15" fmla="*/ 83981397 h 1733"/>
              <a:gd name="T16" fmla="*/ 33596358 w 2217"/>
              <a:gd name="T17" fmla="*/ 92409772 h 1733"/>
              <a:gd name="T18" fmla="*/ 20982605 w 2217"/>
              <a:gd name="T19" fmla="*/ 105022271 h 1733"/>
              <a:gd name="T20" fmla="*/ 8368853 w 2217"/>
              <a:gd name="T21" fmla="*/ 92409772 h 1733"/>
              <a:gd name="T22" fmla="*/ 8368853 w 2217"/>
              <a:gd name="T23" fmla="*/ 83981397 h 1733"/>
              <a:gd name="T24" fmla="*/ 2061977 w 2217"/>
              <a:gd name="T25" fmla="*/ 83981397 h 1733"/>
              <a:gd name="T26" fmla="*/ 0 w 2217"/>
              <a:gd name="T27" fmla="*/ 81919890 h 1733"/>
              <a:gd name="T28" fmla="*/ 0 w 2217"/>
              <a:gd name="T29" fmla="*/ 56695137 h 1733"/>
              <a:gd name="T30" fmla="*/ 14675729 w 2217"/>
              <a:gd name="T31" fmla="*/ 42021131 h 1733"/>
              <a:gd name="T32" fmla="*/ 16494831 w 2217"/>
              <a:gd name="T33" fmla="*/ 42021131 h 1733"/>
              <a:gd name="T34" fmla="*/ 23408157 w 2217"/>
              <a:gd name="T35" fmla="*/ 14492152 h 1733"/>
              <a:gd name="T36" fmla="*/ 41964965 w 2217"/>
              <a:gd name="T37" fmla="*/ 0 h 1733"/>
              <a:gd name="T38" fmla="*/ 92420220 w 2217"/>
              <a:gd name="T39" fmla="*/ 0 h 1733"/>
              <a:gd name="T40" fmla="*/ 110976782 w 2217"/>
              <a:gd name="T41" fmla="*/ 14492152 h 1733"/>
              <a:gd name="T42" fmla="*/ 117890107 w 2217"/>
              <a:gd name="T43" fmla="*/ 42021131 h 1733"/>
              <a:gd name="T44" fmla="*/ 119709455 w 2217"/>
              <a:gd name="T45" fmla="*/ 42021131 h 1733"/>
              <a:gd name="T46" fmla="*/ 134385185 w 2217"/>
              <a:gd name="T47" fmla="*/ 56695137 h 1733"/>
              <a:gd name="T48" fmla="*/ 134385185 w 2217"/>
              <a:gd name="T49" fmla="*/ 81919890 h 1733"/>
              <a:gd name="T50" fmla="*/ 20982605 w 2217"/>
              <a:gd name="T51" fmla="*/ 52511013 h 1733"/>
              <a:gd name="T52" fmla="*/ 10491180 w 2217"/>
              <a:gd name="T53" fmla="*/ 63001141 h 1733"/>
              <a:gd name="T54" fmla="*/ 20982605 w 2217"/>
              <a:gd name="T55" fmla="*/ 73491269 h 1733"/>
              <a:gd name="T56" fmla="*/ 31473785 w 2217"/>
              <a:gd name="T57" fmla="*/ 63001141 h 1733"/>
              <a:gd name="T58" fmla="*/ 20982605 w 2217"/>
              <a:gd name="T59" fmla="*/ 52511013 h 1733"/>
              <a:gd name="T60" fmla="*/ 100546198 w 2217"/>
              <a:gd name="T61" fmla="*/ 42021131 h 1733"/>
              <a:gd name="T62" fmla="*/ 94724580 w 2217"/>
              <a:gd name="T63" fmla="*/ 18554795 h 1733"/>
              <a:gd name="T64" fmla="*/ 92420220 w 2217"/>
              <a:gd name="T65" fmla="*/ 16796378 h 1733"/>
              <a:gd name="T66" fmla="*/ 41964965 w 2217"/>
              <a:gd name="T67" fmla="*/ 16796378 h 1733"/>
              <a:gd name="T68" fmla="*/ 39721201 w 2217"/>
              <a:gd name="T69" fmla="*/ 18554795 h 1733"/>
              <a:gd name="T70" fmla="*/ 33838740 w 2217"/>
              <a:gd name="T71" fmla="*/ 42021131 h 1733"/>
              <a:gd name="T72" fmla="*/ 100546198 w 2217"/>
              <a:gd name="T73" fmla="*/ 42021131 h 1733"/>
              <a:gd name="T74" fmla="*/ 113402579 w 2217"/>
              <a:gd name="T75" fmla="*/ 52511013 h 1733"/>
              <a:gd name="T76" fmla="*/ 102911400 w 2217"/>
              <a:gd name="T77" fmla="*/ 63001141 h 1733"/>
              <a:gd name="T78" fmla="*/ 113402579 w 2217"/>
              <a:gd name="T79" fmla="*/ 73491269 h 1733"/>
              <a:gd name="T80" fmla="*/ 123893759 w 2217"/>
              <a:gd name="T81" fmla="*/ 63001141 h 1733"/>
              <a:gd name="T82" fmla="*/ 113402579 w 2217"/>
              <a:gd name="T83" fmla="*/ 52511013 h 173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217" h="1733">
                <a:moveTo>
                  <a:pt x="2216" y="1351"/>
                </a:moveTo>
                <a:cubicBezTo>
                  <a:pt x="2216" y="1370"/>
                  <a:pt x="2201" y="1385"/>
                  <a:pt x="2182" y="1385"/>
                </a:cubicBezTo>
                <a:lnTo>
                  <a:pt x="2078" y="1385"/>
                </a:lnTo>
                <a:lnTo>
                  <a:pt x="2078" y="1524"/>
                </a:lnTo>
                <a:cubicBezTo>
                  <a:pt x="2078" y="1639"/>
                  <a:pt x="1985" y="1732"/>
                  <a:pt x="1870" y="1732"/>
                </a:cubicBezTo>
                <a:cubicBezTo>
                  <a:pt x="1755" y="1732"/>
                  <a:pt x="1662" y="1639"/>
                  <a:pt x="1662" y="1524"/>
                </a:cubicBezTo>
                <a:lnTo>
                  <a:pt x="1662" y="1385"/>
                </a:lnTo>
                <a:lnTo>
                  <a:pt x="554" y="1385"/>
                </a:lnTo>
                <a:lnTo>
                  <a:pt x="554" y="1524"/>
                </a:lnTo>
                <a:cubicBezTo>
                  <a:pt x="554" y="1639"/>
                  <a:pt x="461" y="1732"/>
                  <a:pt x="346" y="1732"/>
                </a:cubicBezTo>
                <a:cubicBezTo>
                  <a:pt x="231" y="1732"/>
                  <a:pt x="138" y="1639"/>
                  <a:pt x="138" y="1524"/>
                </a:cubicBezTo>
                <a:lnTo>
                  <a:pt x="138" y="1385"/>
                </a:lnTo>
                <a:lnTo>
                  <a:pt x="34" y="1385"/>
                </a:lnTo>
                <a:cubicBezTo>
                  <a:pt x="15" y="1385"/>
                  <a:pt x="0" y="1370"/>
                  <a:pt x="0" y="1351"/>
                </a:cubicBezTo>
                <a:lnTo>
                  <a:pt x="0" y="935"/>
                </a:lnTo>
                <a:cubicBezTo>
                  <a:pt x="0" y="801"/>
                  <a:pt x="108" y="693"/>
                  <a:pt x="242" y="693"/>
                </a:cubicBezTo>
                <a:lnTo>
                  <a:pt x="272" y="693"/>
                </a:lnTo>
                <a:lnTo>
                  <a:pt x="386" y="239"/>
                </a:lnTo>
                <a:cubicBezTo>
                  <a:pt x="420" y="103"/>
                  <a:pt x="552" y="0"/>
                  <a:pt x="692" y="0"/>
                </a:cubicBezTo>
                <a:lnTo>
                  <a:pt x="1524" y="0"/>
                </a:lnTo>
                <a:cubicBezTo>
                  <a:pt x="1664" y="0"/>
                  <a:pt x="1796" y="103"/>
                  <a:pt x="1830" y="239"/>
                </a:cubicBezTo>
                <a:lnTo>
                  <a:pt x="1944" y="693"/>
                </a:lnTo>
                <a:lnTo>
                  <a:pt x="1974" y="693"/>
                </a:lnTo>
                <a:cubicBezTo>
                  <a:pt x="2108" y="693"/>
                  <a:pt x="2216" y="801"/>
                  <a:pt x="2216" y="935"/>
                </a:cubicBezTo>
                <a:lnTo>
                  <a:pt x="2216" y="1351"/>
                </a:lnTo>
                <a:close/>
                <a:moveTo>
                  <a:pt x="346" y="866"/>
                </a:moveTo>
                <a:cubicBezTo>
                  <a:pt x="251" y="866"/>
                  <a:pt x="173" y="944"/>
                  <a:pt x="173" y="1039"/>
                </a:cubicBezTo>
                <a:cubicBezTo>
                  <a:pt x="173" y="1134"/>
                  <a:pt x="251" y="1212"/>
                  <a:pt x="346" y="1212"/>
                </a:cubicBezTo>
                <a:cubicBezTo>
                  <a:pt x="441" y="1212"/>
                  <a:pt x="519" y="1134"/>
                  <a:pt x="519" y="1039"/>
                </a:cubicBezTo>
                <a:cubicBezTo>
                  <a:pt x="519" y="944"/>
                  <a:pt x="441" y="866"/>
                  <a:pt x="346" y="866"/>
                </a:cubicBezTo>
                <a:close/>
                <a:moveTo>
                  <a:pt x="1658" y="693"/>
                </a:moveTo>
                <a:lnTo>
                  <a:pt x="1562" y="306"/>
                </a:lnTo>
                <a:cubicBezTo>
                  <a:pt x="1558" y="294"/>
                  <a:pt x="1537" y="277"/>
                  <a:pt x="1524" y="277"/>
                </a:cubicBezTo>
                <a:lnTo>
                  <a:pt x="692" y="277"/>
                </a:lnTo>
                <a:cubicBezTo>
                  <a:pt x="679" y="277"/>
                  <a:pt x="658" y="294"/>
                  <a:pt x="655" y="306"/>
                </a:cubicBezTo>
                <a:lnTo>
                  <a:pt x="558" y="693"/>
                </a:lnTo>
                <a:lnTo>
                  <a:pt x="1658" y="693"/>
                </a:lnTo>
                <a:close/>
                <a:moveTo>
                  <a:pt x="1870" y="866"/>
                </a:moveTo>
                <a:cubicBezTo>
                  <a:pt x="1775" y="866"/>
                  <a:pt x="1697" y="944"/>
                  <a:pt x="1697" y="1039"/>
                </a:cubicBezTo>
                <a:cubicBezTo>
                  <a:pt x="1697" y="1134"/>
                  <a:pt x="1775" y="1212"/>
                  <a:pt x="1870" y="1212"/>
                </a:cubicBezTo>
                <a:cubicBezTo>
                  <a:pt x="1965" y="1212"/>
                  <a:pt x="2043" y="1134"/>
                  <a:pt x="2043" y="1039"/>
                </a:cubicBezTo>
                <a:cubicBezTo>
                  <a:pt x="2043" y="944"/>
                  <a:pt x="1965" y="866"/>
                  <a:pt x="1870" y="866"/>
                </a:cubicBezTo>
                <a:close/>
              </a:path>
            </a:pathLst>
          </a:custGeom>
          <a:solidFill>
            <a:schemeClr val="accent3"/>
          </a:solidFill>
          <a:ln>
            <a:noFill/>
          </a:ln>
        </p:spPr>
        <p:txBody>
          <a:bodyPr wrap="none" lIns="91431" tIns="45716" rIns="91431" bIns="45716" anchor="ctr"/>
          <a:lstStyle/>
          <a:p>
            <a:endParaRPr lang="en-US"/>
          </a:p>
        </p:txBody>
      </p:sp>
      <p:sp>
        <p:nvSpPr>
          <p:cNvPr id="8" name="Freeform 7"/>
          <p:cNvSpPr>
            <a:spLocks noChangeArrowheads="1"/>
          </p:cNvSpPr>
          <p:nvPr/>
        </p:nvSpPr>
        <p:spPr bwMode="auto">
          <a:xfrm>
            <a:off x="1503258" y="1455161"/>
            <a:ext cx="546100" cy="409575"/>
          </a:xfrm>
          <a:custGeom>
            <a:avLst/>
            <a:gdLst>
              <a:gd name="T0" fmla="*/ 134324596 w 2218"/>
              <a:gd name="T1" fmla="*/ 100691662 h 1663"/>
              <a:gd name="T2" fmla="*/ 0 w 2218"/>
              <a:gd name="T3" fmla="*/ 100691662 h 1663"/>
              <a:gd name="T4" fmla="*/ 0 w 2218"/>
              <a:gd name="T5" fmla="*/ 0 h 1663"/>
              <a:gd name="T6" fmla="*/ 8421709 w 2218"/>
              <a:gd name="T7" fmla="*/ 0 h 1663"/>
              <a:gd name="T8" fmla="*/ 8421709 w 2218"/>
              <a:gd name="T9" fmla="*/ 92330963 h 1663"/>
              <a:gd name="T10" fmla="*/ 134324596 w 2218"/>
              <a:gd name="T11" fmla="*/ 92330963 h 1663"/>
              <a:gd name="T12" fmla="*/ 134324596 w 2218"/>
              <a:gd name="T13" fmla="*/ 100691662 h 1663"/>
              <a:gd name="T14" fmla="*/ 41987901 w 2218"/>
              <a:gd name="T15" fmla="*/ 83909677 h 1663"/>
              <a:gd name="T16" fmla="*/ 25204805 w 2218"/>
              <a:gd name="T17" fmla="*/ 83909677 h 1663"/>
              <a:gd name="T18" fmla="*/ 25204805 w 2218"/>
              <a:gd name="T19" fmla="*/ 50345954 h 1663"/>
              <a:gd name="T20" fmla="*/ 41987901 w 2218"/>
              <a:gd name="T21" fmla="*/ 50345954 h 1663"/>
              <a:gd name="T22" fmla="*/ 41987901 w 2218"/>
              <a:gd name="T23" fmla="*/ 83909677 h 1663"/>
              <a:gd name="T24" fmla="*/ 67192705 w 2218"/>
              <a:gd name="T25" fmla="*/ 83909677 h 1663"/>
              <a:gd name="T26" fmla="*/ 50349041 w 2218"/>
              <a:gd name="T27" fmla="*/ 83909677 h 1663"/>
              <a:gd name="T28" fmla="*/ 50349041 w 2218"/>
              <a:gd name="T29" fmla="*/ 16781985 h 1663"/>
              <a:gd name="T30" fmla="*/ 67192705 w 2218"/>
              <a:gd name="T31" fmla="*/ 16781985 h 1663"/>
              <a:gd name="T32" fmla="*/ 67192705 w 2218"/>
              <a:gd name="T33" fmla="*/ 83909677 h 1663"/>
              <a:gd name="T34" fmla="*/ 92336696 w 2218"/>
              <a:gd name="T35" fmla="*/ 83909677 h 1663"/>
              <a:gd name="T36" fmla="*/ 75553846 w 2218"/>
              <a:gd name="T37" fmla="*/ 83909677 h 1663"/>
              <a:gd name="T38" fmla="*/ 75553846 w 2218"/>
              <a:gd name="T39" fmla="*/ 33563969 h 1663"/>
              <a:gd name="T40" fmla="*/ 92336696 w 2218"/>
              <a:gd name="T41" fmla="*/ 33563969 h 1663"/>
              <a:gd name="T42" fmla="*/ 92336696 w 2218"/>
              <a:gd name="T43" fmla="*/ 83909677 h 1663"/>
              <a:gd name="T44" fmla="*/ 117541500 w 2218"/>
              <a:gd name="T45" fmla="*/ 83909677 h 1663"/>
              <a:gd name="T46" fmla="*/ 100758651 w 2218"/>
              <a:gd name="T47" fmla="*/ 83909677 h 1663"/>
              <a:gd name="T48" fmla="*/ 100758651 w 2218"/>
              <a:gd name="T49" fmla="*/ 8421286 h 1663"/>
              <a:gd name="T50" fmla="*/ 117541500 w 2218"/>
              <a:gd name="T51" fmla="*/ 8421286 h 1663"/>
              <a:gd name="T52" fmla="*/ 117541500 w 2218"/>
              <a:gd name="T53" fmla="*/ 83909677 h 1663"/>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218" h="1663">
                <a:moveTo>
                  <a:pt x="2217" y="1662"/>
                </a:moveTo>
                <a:lnTo>
                  <a:pt x="0" y="1662"/>
                </a:lnTo>
                <a:lnTo>
                  <a:pt x="0" y="0"/>
                </a:lnTo>
                <a:lnTo>
                  <a:pt x="139" y="0"/>
                </a:lnTo>
                <a:lnTo>
                  <a:pt x="139" y="1524"/>
                </a:lnTo>
                <a:lnTo>
                  <a:pt x="2217" y="1524"/>
                </a:lnTo>
                <a:lnTo>
                  <a:pt x="2217" y="1662"/>
                </a:lnTo>
                <a:close/>
                <a:moveTo>
                  <a:pt x="693" y="1385"/>
                </a:moveTo>
                <a:lnTo>
                  <a:pt x="416" y="1385"/>
                </a:lnTo>
                <a:lnTo>
                  <a:pt x="416" y="831"/>
                </a:lnTo>
                <a:lnTo>
                  <a:pt x="693" y="831"/>
                </a:lnTo>
                <a:lnTo>
                  <a:pt x="693" y="1385"/>
                </a:lnTo>
                <a:close/>
                <a:moveTo>
                  <a:pt x="1109" y="1385"/>
                </a:moveTo>
                <a:lnTo>
                  <a:pt x="831" y="1385"/>
                </a:lnTo>
                <a:lnTo>
                  <a:pt x="831" y="277"/>
                </a:lnTo>
                <a:lnTo>
                  <a:pt x="1109" y="277"/>
                </a:lnTo>
                <a:lnTo>
                  <a:pt x="1109" y="1385"/>
                </a:lnTo>
                <a:close/>
                <a:moveTo>
                  <a:pt x="1524" y="1385"/>
                </a:moveTo>
                <a:lnTo>
                  <a:pt x="1247" y="1385"/>
                </a:lnTo>
                <a:lnTo>
                  <a:pt x="1247" y="554"/>
                </a:lnTo>
                <a:lnTo>
                  <a:pt x="1524" y="554"/>
                </a:lnTo>
                <a:lnTo>
                  <a:pt x="1524" y="1385"/>
                </a:lnTo>
                <a:close/>
                <a:moveTo>
                  <a:pt x="1940" y="1385"/>
                </a:moveTo>
                <a:lnTo>
                  <a:pt x="1663" y="1385"/>
                </a:lnTo>
                <a:lnTo>
                  <a:pt x="1663" y="139"/>
                </a:lnTo>
                <a:lnTo>
                  <a:pt x="1940" y="139"/>
                </a:lnTo>
                <a:lnTo>
                  <a:pt x="1940" y="1385"/>
                </a:lnTo>
                <a:close/>
              </a:path>
            </a:pathLst>
          </a:custGeom>
          <a:solidFill>
            <a:schemeClr val="accent3"/>
          </a:solidFill>
          <a:ln>
            <a:noFill/>
          </a:ln>
        </p:spPr>
        <p:txBody>
          <a:bodyPr wrap="none" lIns="91431" tIns="45716" rIns="91431" bIns="45716" anchor="ctr"/>
          <a:lstStyle/>
          <a:p>
            <a:endParaRPr lang="en-US"/>
          </a:p>
        </p:txBody>
      </p:sp>
      <p:sp>
        <p:nvSpPr>
          <p:cNvPr id="9" name="Freeform 8"/>
          <p:cNvSpPr>
            <a:spLocks noChangeArrowheads="1"/>
          </p:cNvSpPr>
          <p:nvPr/>
        </p:nvSpPr>
        <p:spPr bwMode="auto">
          <a:xfrm>
            <a:off x="2168421" y="1455161"/>
            <a:ext cx="546100" cy="409575"/>
          </a:xfrm>
          <a:custGeom>
            <a:avLst/>
            <a:gdLst>
              <a:gd name="T0" fmla="*/ 134385185 w 2217"/>
              <a:gd name="T1" fmla="*/ 100691662 h 1663"/>
              <a:gd name="T2" fmla="*/ 0 w 2217"/>
              <a:gd name="T3" fmla="*/ 100691662 h 1663"/>
              <a:gd name="T4" fmla="*/ 0 w 2217"/>
              <a:gd name="T5" fmla="*/ 0 h 1663"/>
              <a:gd name="T6" fmla="*/ 8368853 w 2217"/>
              <a:gd name="T7" fmla="*/ 0 h 1663"/>
              <a:gd name="T8" fmla="*/ 8368853 w 2217"/>
              <a:gd name="T9" fmla="*/ 92330963 h 1663"/>
              <a:gd name="T10" fmla="*/ 134385185 w 2217"/>
              <a:gd name="T11" fmla="*/ 92330963 h 1663"/>
              <a:gd name="T12" fmla="*/ 134385185 w 2217"/>
              <a:gd name="T13" fmla="*/ 100691662 h 1663"/>
              <a:gd name="T14" fmla="*/ 126016331 w 2217"/>
              <a:gd name="T15" fmla="*/ 39016513 h 1663"/>
              <a:gd name="T16" fmla="*/ 122377882 w 2217"/>
              <a:gd name="T17" fmla="*/ 40470591 h 1663"/>
              <a:gd name="T18" fmla="*/ 114433445 w 2217"/>
              <a:gd name="T19" fmla="*/ 32533998 h 1663"/>
              <a:gd name="T20" fmla="*/ 72893142 w 2217"/>
              <a:gd name="T21" fmla="*/ 74034314 h 1663"/>
              <a:gd name="T22" fmla="*/ 69860896 w 2217"/>
              <a:gd name="T23" fmla="*/ 74034314 h 1663"/>
              <a:gd name="T24" fmla="*/ 54578717 w 2217"/>
              <a:gd name="T25" fmla="*/ 58766993 h 1663"/>
              <a:gd name="T26" fmla="*/ 27289482 w 2217"/>
              <a:gd name="T27" fmla="*/ 86030207 h 1663"/>
              <a:gd name="T28" fmla="*/ 14675729 w 2217"/>
              <a:gd name="T29" fmla="*/ 73428695 h 1663"/>
              <a:gd name="T30" fmla="*/ 53062840 w 2217"/>
              <a:gd name="T31" fmla="*/ 35078387 h 1663"/>
              <a:gd name="T32" fmla="*/ 56094840 w 2217"/>
              <a:gd name="T33" fmla="*/ 35078387 h 1663"/>
              <a:gd name="T34" fmla="*/ 71377019 w 2217"/>
              <a:gd name="T35" fmla="*/ 50345954 h 1663"/>
              <a:gd name="T36" fmla="*/ 101819692 w 2217"/>
              <a:gd name="T37" fmla="*/ 19932240 h 1663"/>
              <a:gd name="T38" fmla="*/ 93936097 w 2217"/>
              <a:gd name="T39" fmla="*/ 11995646 h 1663"/>
              <a:gd name="T40" fmla="*/ 95331029 w 2217"/>
              <a:gd name="T41" fmla="*/ 8421286 h 1663"/>
              <a:gd name="T42" fmla="*/ 123893759 w 2217"/>
              <a:gd name="T43" fmla="*/ 8421286 h 1663"/>
              <a:gd name="T44" fmla="*/ 126016331 w 2217"/>
              <a:gd name="T45" fmla="*/ 10481229 h 1663"/>
              <a:gd name="T46" fmla="*/ 126016331 w 2217"/>
              <a:gd name="T47" fmla="*/ 39016513 h 16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217" h="1663">
                <a:moveTo>
                  <a:pt x="2216" y="1662"/>
                </a:moveTo>
                <a:lnTo>
                  <a:pt x="0" y="1662"/>
                </a:lnTo>
                <a:lnTo>
                  <a:pt x="0" y="0"/>
                </a:lnTo>
                <a:lnTo>
                  <a:pt x="138" y="0"/>
                </a:lnTo>
                <a:lnTo>
                  <a:pt x="138" y="1524"/>
                </a:lnTo>
                <a:lnTo>
                  <a:pt x="2216" y="1524"/>
                </a:lnTo>
                <a:lnTo>
                  <a:pt x="2216" y="1662"/>
                </a:lnTo>
                <a:close/>
                <a:moveTo>
                  <a:pt x="2078" y="644"/>
                </a:moveTo>
                <a:cubicBezTo>
                  <a:pt x="2078" y="674"/>
                  <a:pt x="2041" y="691"/>
                  <a:pt x="2018" y="668"/>
                </a:cubicBezTo>
                <a:lnTo>
                  <a:pt x="1887" y="537"/>
                </a:lnTo>
                <a:lnTo>
                  <a:pt x="1202" y="1222"/>
                </a:lnTo>
                <a:cubicBezTo>
                  <a:pt x="1188" y="1236"/>
                  <a:pt x="1166" y="1236"/>
                  <a:pt x="1152" y="1222"/>
                </a:cubicBezTo>
                <a:lnTo>
                  <a:pt x="900" y="970"/>
                </a:lnTo>
                <a:lnTo>
                  <a:pt x="450" y="1420"/>
                </a:lnTo>
                <a:lnTo>
                  <a:pt x="242" y="1212"/>
                </a:lnTo>
                <a:lnTo>
                  <a:pt x="875" y="579"/>
                </a:lnTo>
                <a:cubicBezTo>
                  <a:pt x="889" y="565"/>
                  <a:pt x="911" y="565"/>
                  <a:pt x="925" y="579"/>
                </a:cubicBezTo>
                <a:lnTo>
                  <a:pt x="1177" y="831"/>
                </a:lnTo>
                <a:lnTo>
                  <a:pt x="1679" y="329"/>
                </a:lnTo>
                <a:lnTo>
                  <a:pt x="1549" y="198"/>
                </a:lnTo>
                <a:cubicBezTo>
                  <a:pt x="1526" y="175"/>
                  <a:pt x="1542" y="139"/>
                  <a:pt x="1572" y="139"/>
                </a:cubicBezTo>
                <a:lnTo>
                  <a:pt x="2043" y="139"/>
                </a:lnTo>
                <a:cubicBezTo>
                  <a:pt x="2063" y="139"/>
                  <a:pt x="2078" y="154"/>
                  <a:pt x="2078" y="173"/>
                </a:cubicBezTo>
                <a:lnTo>
                  <a:pt x="2078" y="644"/>
                </a:lnTo>
                <a:close/>
              </a:path>
            </a:pathLst>
          </a:custGeom>
          <a:solidFill>
            <a:schemeClr val="accent3"/>
          </a:solidFill>
          <a:ln>
            <a:noFill/>
          </a:ln>
        </p:spPr>
        <p:txBody>
          <a:bodyPr wrap="none" lIns="91431" tIns="45716" rIns="91431" bIns="45716" anchor="ctr"/>
          <a:lstStyle/>
          <a:p>
            <a:endParaRPr lang="en-US"/>
          </a:p>
        </p:txBody>
      </p:sp>
      <p:sp>
        <p:nvSpPr>
          <p:cNvPr id="10" name="Freeform 9"/>
          <p:cNvSpPr>
            <a:spLocks noChangeArrowheads="1"/>
          </p:cNvSpPr>
          <p:nvPr/>
        </p:nvSpPr>
        <p:spPr bwMode="auto">
          <a:xfrm>
            <a:off x="2833583" y="1421823"/>
            <a:ext cx="376238" cy="477838"/>
          </a:xfrm>
          <a:custGeom>
            <a:avLst/>
            <a:gdLst>
              <a:gd name="T0" fmla="*/ 88375962 w 1525"/>
              <a:gd name="T1" fmla="*/ 117538542 h 1940"/>
              <a:gd name="T2" fmla="*/ 0 w 1525"/>
              <a:gd name="T3" fmla="*/ 4182560 h 1940"/>
              <a:gd name="T4" fmla="*/ 92567130 w 1525"/>
              <a:gd name="T5" fmla="*/ 4182560 h 1940"/>
              <a:gd name="T6" fmla="*/ 18950800 w 1525"/>
              <a:gd name="T7" fmla="*/ 16791326 h 1940"/>
              <a:gd name="T8" fmla="*/ 18950800 w 1525"/>
              <a:gd name="T9" fmla="*/ 25156447 h 1940"/>
              <a:gd name="T10" fmla="*/ 25267651 w 1525"/>
              <a:gd name="T11" fmla="*/ 18852187 h 1940"/>
              <a:gd name="T12" fmla="*/ 18950800 w 1525"/>
              <a:gd name="T13" fmla="*/ 33582405 h 1940"/>
              <a:gd name="T14" fmla="*/ 18950800 w 1525"/>
              <a:gd name="T15" fmla="*/ 41947772 h 1940"/>
              <a:gd name="T16" fmla="*/ 25267651 w 1525"/>
              <a:gd name="T17" fmla="*/ 35643513 h 1940"/>
              <a:gd name="T18" fmla="*/ 18950800 w 1525"/>
              <a:gd name="T19" fmla="*/ 50373731 h 1940"/>
              <a:gd name="T20" fmla="*/ 18950800 w 1525"/>
              <a:gd name="T21" fmla="*/ 58738852 h 1940"/>
              <a:gd name="T22" fmla="*/ 25267651 w 1525"/>
              <a:gd name="T23" fmla="*/ 52434592 h 1940"/>
              <a:gd name="T24" fmla="*/ 18950800 w 1525"/>
              <a:gd name="T25" fmla="*/ 67164811 h 1940"/>
              <a:gd name="T26" fmla="*/ 18950800 w 1525"/>
              <a:gd name="T27" fmla="*/ 75530178 h 1940"/>
              <a:gd name="T28" fmla="*/ 25267651 w 1525"/>
              <a:gd name="T29" fmla="*/ 69225918 h 1940"/>
              <a:gd name="T30" fmla="*/ 18950800 w 1525"/>
              <a:gd name="T31" fmla="*/ 83956137 h 1940"/>
              <a:gd name="T32" fmla="*/ 18950800 w 1525"/>
              <a:gd name="T33" fmla="*/ 92321504 h 1940"/>
              <a:gd name="T34" fmla="*/ 25267651 w 1525"/>
              <a:gd name="T35" fmla="*/ 86077836 h 1940"/>
              <a:gd name="T36" fmla="*/ 39966591 w 1525"/>
              <a:gd name="T37" fmla="*/ 25156447 h 1940"/>
              <a:gd name="T38" fmla="*/ 39966591 w 1525"/>
              <a:gd name="T39" fmla="*/ 16791326 h 1940"/>
              <a:gd name="T40" fmla="*/ 33649740 w 1525"/>
              <a:gd name="T41" fmla="*/ 23095585 h 1940"/>
              <a:gd name="T42" fmla="*/ 39966591 w 1525"/>
              <a:gd name="T43" fmla="*/ 41947772 h 1940"/>
              <a:gd name="T44" fmla="*/ 39966591 w 1525"/>
              <a:gd name="T45" fmla="*/ 33582405 h 1940"/>
              <a:gd name="T46" fmla="*/ 33649740 w 1525"/>
              <a:gd name="T47" fmla="*/ 39886665 h 1940"/>
              <a:gd name="T48" fmla="*/ 39966591 w 1525"/>
              <a:gd name="T49" fmla="*/ 58738852 h 1940"/>
              <a:gd name="T50" fmla="*/ 39966591 w 1525"/>
              <a:gd name="T51" fmla="*/ 50373731 h 1940"/>
              <a:gd name="T52" fmla="*/ 33649740 w 1525"/>
              <a:gd name="T53" fmla="*/ 56677991 h 1940"/>
              <a:gd name="T54" fmla="*/ 39966591 w 1525"/>
              <a:gd name="T55" fmla="*/ 75530178 h 1940"/>
              <a:gd name="T56" fmla="*/ 39966591 w 1525"/>
              <a:gd name="T57" fmla="*/ 67164811 h 1940"/>
              <a:gd name="T58" fmla="*/ 33649740 w 1525"/>
              <a:gd name="T59" fmla="*/ 73469070 h 1940"/>
              <a:gd name="T60" fmla="*/ 35775670 w 1525"/>
              <a:gd name="T61" fmla="*/ 92321504 h 1940"/>
              <a:gd name="T62" fmla="*/ 35775670 w 1525"/>
              <a:gd name="T63" fmla="*/ 109112583 h 1940"/>
              <a:gd name="T64" fmla="*/ 58917391 w 1525"/>
              <a:gd name="T65" fmla="*/ 94442957 h 1940"/>
              <a:gd name="T66" fmla="*/ 52600540 w 1525"/>
              <a:gd name="T67" fmla="*/ 16791326 h 1940"/>
              <a:gd name="T68" fmla="*/ 52600540 w 1525"/>
              <a:gd name="T69" fmla="*/ 25156447 h 1940"/>
              <a:gd name="T70" fmla="*/ 58917391 w 1525"/>
              <a:gd name="T71" fmla="*/ 18852187 h 1940"/>
              <a:gd name="T72" fmla="*/ 52600540 w 1525"/>
              <a:gd name="T73" fmla="*/ 33582405 h 1940"/>
              <a:gd name="T74" fmla="*/ 52600540 w 1525"/>
              <a:gd name="T75" fmla="*/ 41947772 h 1940"/>
              <a:gd name="T76" fmla="*/ 58917391 w 1525"/>
              <a:gd name="T77" fmla="*/ 35643513 h 1940"/>
              <a:gd name="T78" fmla="*/ 52600540 w 1525"/>
              <a:gd name="T79" fmla="*/ 50373731 h 1940"/>
              <a:gd name="T80" fmla="*/ 52600540 w 1525"/>
              <a:gd name="T81" fmla="*/ 58738852 h 1940"/>
              <a:gd name="T82" fmla="*/ 58917391 w 1525"/>
              <a:gd name="T83" fmla="*/ 52434592 h 1940"/>
              <a:gd name="T84" fmla="*/ 52600540 w 1525"/>
              <a:gd name="T85" fmla="*/ 67164811 h 1940"/>
              <a:gd name="T86" fmla="*/ 52600540 w 1525"/>
              <a:gd name="T87" fmla="*/ 75530178 h 1940"/>
              <a:gd name="T88" fmla="*/ 58917391 w 1525"/>
              <a:gd name="T89" fmla="*/ 69225918 h 1940"/>
              <a:gd name="T90" fmla="*/ 69425409 w 1525"/>
              <a:gd name="T91" fmla="*/ 16791326 h 1940"/>
              <a:gd name="T92" fmla="*/ 69425409 w 1525"/>
              <a:gd name="T93" fmla="*/ 25156447 h 1940"/>
              <a:gd name="T94" fmla="*/ 75742260 w 1525"/>
              <a:gd name="T95" fmla="*/ 18852187 h 1940"/>
              <a:gd name="T96" fmla="*/ 69425409 w 1525"/>
              <a:gd name="T97" fmla="*/ 33582405 h 1940"/>
              <a:gd name="T98" fmla="*/ 69425409 w 1525"/>
              <a:gd name="T99" fmla="*/ 41947772 h 1940"/>
              <a:gd name="T100" fmla="*/ 75742260 w 1525"/>
              <a:gd name="T101" fmla="*/ 35643513 h 1940"/>
              <a:gd name="T102" fmla="*/ 69425409 w 1525"/>
              <a:gd name="T103" fmla="*/ 50373731 h 1940"/>
              <a:gd name="T104" fmla="*/ 69425409 w 1525"/>
              <a:gd name="T105" fmla="*/ 58738852 h 1940"/>
              <a:gd name="T106" fmla="*/ 75742260 w 1525"/>
              <a:gd name="T107" fmla="*/ 52434592 h 1940"/>
              <a:gd name="T108" fmla="*/ 69425409 w 1525"/>
              <a:gd name="T109" fmla="*/ 67164811 h 1940"/>
              <a:gd name="T110" fmla="*/ 69425409 w 1525"/>
              <a:gd name="T111" fmla="*/ 75530178 h 1940"/>
              <a:gd name="T112" fmla="*/ 75742260 w 1525"/>
              <a:gd name="T113" fmla="*/ 69225918 h 1940"/>
              <a:gd name="T114" fmla="*/ 69425409 w 1525"/>
              <a:gd name="T115" fmla="*/ 83956137 h 1940"/>
              <a:gd name="T116" fmla="*/ 69425409 w 1525"/>
              <a:gd name="T117" fmla="*/ 92321504 h 1940"/>
              <a:gd name="T118" fmla="*/ 75742260 w 1525"/>
              <a:gd name="T119" fmla="*/ 86077836 h 194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525" h="1940">
                <a:moveTo>
                  <a:pt x="1524" y="69"/>
                </a:moveTo>
                <a:lnTo>
                  <a:pt x="1524" y="1870"/>
                </a:lnTo>
                <a:cubicBezTo>
                  <a:pt x="1524" y="1908"/>
                  <a:pt x="1493" y="1939"/>
                  <a:pt x="1455" y="1939"/>
                </a:cubicBezTo>
                <a:lnTo>
                  <a:pt x="69" y="1939"/>
                </a:lnTo>
                <a:cubicBezTo>
                  <a:pt x="32" y="1939"/>
                  <a:pt x="0" y="1908"/>
                  <a:pt x="0" y="1870"/>
                </a:cubicBezTo>
                <a:lnTo>
                  <a:pt x="0" y="69"/>
                </a:lnTo>
                <a:cubicBezTo>
                  <a:pt x="0" y="31"/>
                  <a:pt x="32" y="0"/>
                  <a:pt x="69" y="0"/>
                </a:cubicBezTo>
                <a:lnTo>
                  <a:pt x="1455" y="0"/>
                </a:lnTo>
                <a:cubicBezTo>
                  <a:pt x="1493" y="0"/>
                  <a:pt x="1524" y="31"/>
                  <a:pt x="1524" y="69"/>
                </a:cubicBezTo>
                <a:close/>
                <a:moveTo>
                  <a:pt x="416" y="311"/>
                </a:moveTo>
                <a:cubicBezTo>
                  <a:pt x="416" y="292"/>
                  <a:pt x="401" y="277"/>
                  <a:pt x="381" y="277"/>
                </a:cubicBezTo>
                <a:lnTo>
                  <a:pt x="312" y="277"/>
                </a:lnTo>
                <a:cubicBezTo>
                  <a:pt x="292" y="277"/>
                  <a:pt x="277" y="292"/>
                  <a:pt x="277" y="311"/>
                </a:cubicBezTo>
                <a:lnTo>
                  <a:pt x="277" y="381"/>
                </a:lnTo>
                <a:cubicBezTo>
                  <a:pt x="277" y="400"/>
                  <a:pt x="292" y="415"/>
                  <a:pt x="312" y="415"/>
                </a:cubicBezTo>
                <a:lnTo>
                  <a:pt x="381" y="415"/>
                </a:lnTo>
                <a:cubicBezTo>
                  <a:pt x="401" y="415"/>
                  <a:pt x="416" y="400"/>
                  <a:pt x="416" y="381"/>
                </a:cubicBezTo>
                <a:lnTo>
                  <a:pt x="416" y="311"/>
                </a:lnTo>
                <a:close/>
                <a:moveTo>
                  <a:pt x="416" y="588"/>
                </a:moveTo>
                <a:cubicBezTo>
                  <a:pt x="416" y="569"/>
                  <a:pt x="401" y="554"/>
                  <a:pt x="381" y="554"/>
                </a:cubicBezTo>
                <a:lnTo>
                  <a:pt x="312" y="554"/>
                </a:lnTo>
                <a:cubicBezTo>
                  <a:pt x="292" y="554"/>
                  <a:pt x="277" y="569"/>
                  <a:pt x="277" y="588"/>
                </a:cubicBezTo>
                <a:lnTo>
                  <a:pt x="277" y="658"/>
                </a:lnTo>
                <a:cubicBezTo>
                  <a:pt x="277" y="677"/>
                  <a:pt x="292" y="692"/>
                  <a:pt x="312" y="692"/>
                </a:cubicBezTo>
                <a:lnTo>
                  <a:pt x="381" y="692"/>
                </a:lnTo>
                <a:cubicBezTo>
                  <a:pt x="401" y="692"/>
                  <a:pt x="416" y="677"/>
                  <a:pt x="416" y="658"/>
                </a:cubicBezTo>
                <a:lnTo>
                  <a:pt x="416" y="588"/>
                </a:lnTo>
                <a:close/>
                <a:moveTo>
                  <a:pt x="416" y="865"/>
                </a:moveTo>
                <a:cubicBezTo>
                  <a:pt x="416" y="846"/>
                  <a:pt x="401" y="831"/>
                  <a:pt x="381" y="831"/>
                </a:cubicBezTo>
                <a:lnTo>
                  <a:pt x="312" y="831"/>
                </a:lnTo>
                <a:cubicBezTo>
                  <a:pt x="292" y="831"/>
                  <a:pt x="277" y="846"/>
                  <a:pt x="277" y="865"/>
                </a:cubicBezTo>
                <a:lnTo>
                  <a:pt x="277" y="935"/>
                </a:lnTo>
                <a:cubicBezTo>
                  <a:pt x="277" y="954"/>
                  <a:pt x="292" y="969"/>
                  <a:pt x="312" y="969"/>
                </a:cubicBezTo>
                <a:lnTo>
                  <a:pt x="381" y="969"/>
                </a:lnTo>
                <a:cubicBezTo>
                  <a:pt x="401" y="969"/>
                  <a:pt x="416" y="954"/>
                  <a:pt x="416" y="935"/>
                </a:cubicBezTo>
                <a:lnTo>
                  <a:pt x="416" y="865"/>
                </a:lnTo>
                <a:close/>
                <a:moveTo>
                  <a:pt x="416" y="1142"/>
                </a:moveTo>
                <a:cubicBezTo>
                  <a:pt x="416" y="1123"/>
                  <a:pt x="401" y="1108"/>
                  <a:pt x="381" y="1108"/>
                </a:cubicBezTo>
                <a:lnTo>
                  <a:pt x="312" y="1108"/>
                </a:lnTo>
                <a:cubicBezTo>
                  <a:pt x="292" y="1108"/>
                  <a:pt x="277" y="1123"/>
                  <a:pt x="277" y="1142"/>
                </a:cubicBezTo>
                <a:lnTo>
                  <a:pt x="277" y="1212"/>
                </a:lnTo>
                <a:cubicBezTo>
                  <a:pt x="277" y="1231"/>
                  <a:pt x="292" y="1246"/>
                  <a:pt x="312" y="1246"/>
                </a:cubicBezTo>
                <a:lnTo>
                  <a:pt x="381" y="1246"/>
                </a:lnTo>
                <a:cubicBezTo>
                  <a:pt x="401" y="1246"/>
                  <a:pt x="416" y="1231"/>
                  <a:pt x="416" y="1212"/>
                </a:cubicBezTo>
                <a:lnTo>
                  <a:pt x="416" y="1142"/>
                </a:lnTo>
                <a:close/>
                <a:moveTo>
                  <a:pt x="416" y="1420"/>
                </a:moveTo>
                <a:cubicBezTo>
                  <a:pt x="416" y="1400"/>
                  <a:pt x="401" y="1385"/>
                  <a:pt x="381" y="1385"/>
                </a:cubicBezTo>
                <a:lnTo>
                  <a:pt x="312" y="1385"/>
                </a:lnTo>
                <a:cubicBezTo>
                  <a:pt x="292" y="1385"/>
                  <a:pt x="277" y="1400"/>
                  <a:pt x="277" y="1420"/>
                </a:cubicBezTo>
                <a:lnTo>
                  <a:pt x="277" y="1489"/>
                </a:lnTo>
                <a:cubicBezTo>
                  <a:pt x="277" y="1508"/>
                  <a:pt x="292" y="1523"/>
                  <a:pt x="312" y="1523"/>
                </a:cubicBezTo>
                <a:lnTo>
                  <a:pt x="381" y="1523"/>
                </a:lnTo>
                <a:cubicBezTo>
                  <a:pt x="401" y="1523"/>
                  <a:pt x="416" y="1508"/>
                  <a:pt x="416" y="1489"/>
                </a:cubicBezTo>
                <a:lnTo>
                  <a:pt x="416" y="1420"/>
                </a:lnTo>
                <a:close/>
                <a:moveTo>
                  <a:pt x="554" y="381"/>
                </a:moveTo>
                <a:cubicBezTo>
                  <a:pt x="554" y="400"/>
                  <a:pt x="569" y="415"/>
                  <a:pt x="589" y="415"/>
                </a:cubicBezTo>
                <a:lnTo>
                  <a:pt x="658" y="415"/>
                </a:lnTo>
                <a:cubicBezTo>
                  <a:pt x="678" y="415"/>
                  <a:pt x="693" y="400"/>
                  <a:pt x="693" y="381"/>
                </a:cubicBezTo>
                <a:lnTo>
                  <a:pt x="693" y="311"/>
                </a:lnTo>
                <a:cubicBezTo>
                  <a:pt x="693" y="292"/>
                  <a:pt x="678" y="277"/>
                  <a:pt x="658" y="277"/>
                </a:cubicBezTo>
                <a:lnTo>
                  <a:pt x="589" y="277"/>
                </a:lnTo>
                <a:cubicBezTo>
                  <a:pt x="569" y="277"/>
                  <a:pt x="554" y="292"/>
                  <a:pt x="554" y="311"/>
                </a:cubicBezTo>
                <a:lnTo>
                  <a:pt x="554" y="381"/>
                </a:lnTo>
                <a:close/>
                <a:moveTo>
                  <a:pt x="554" y="658"/>
                </a:moveTo>
                <a:cubicBezTo>
                  <a:pt x="554" y="677"/>
                  <a:pt x="569" y="692"/>
                  <a:pt x="589" y="692"/>
                </a:cubicBezTo>
                <a:lnTo>
                  <a:pt x="658" y="692"/>
                </a:lnTo>
                <a:cubicBezTo>
                  <a:pt x="678" y="692"/>
                  <a:pt x="693" y="677"/>
                  <a:pt x="693" y="658"/>
                </a:cubicBezTo>
                <a:lnTo>
                  <a:pt x="693" y="588"/>
                </a:lnTo>
                <a:cubicBezTo>
                  <a:pt x="693" y="569"/>
                  <a:pt x="678" y="554"/>
                  <a:pt x="658" y="554"/>
                </a:cubicBezTo>
                <a:lnTo>
                  <a:pt x="589" y="554"/>
                </a:lnTo>
                <a:cubicBezTo>
                  <a:pt x="569" y="554"/>
                  <a:pt x="554" y="569"/>
                  <a:pt x="554" y="588"/>
                </a:cubicBezTo>
                <a:lnTo>
                  <a:pt x="554" y="658"/>
                </a:lnTo>
                <a:close/>
                <a:moveTo>
                  <a:pt x="554" y="935"/>
                </a:moveTo>
                <a:cubicBezTo>
                  <a:pt x="554" y="954"/>
                  <a:pt x="569" y="969"/>
                  <a:pt x="589" y="969"/>
                </a:cubicBezTo>
                <a:lnTo>
                  <a:pt x="658" y="969"/>
                </a:lnTo>
                <a:cubicBezTo>
                  <a:pt x="678" y="969"/>
                  <a:pt x="693" y="954"/>
                  <a:pt x="693" y="935"/>
                </a:cubicBezTo>
                <a:lnTo>
                  <a:pt x="693" y="865"/>
                </a:lnTo>
                <a:cubicBezTo>
                  <a:pt x="693" y="846"/>
                  <a:pt x="678" y="831"/>
                  <a:pt x="658" y="831"/>
                </a:cubicBezTo>
                <a:lnTo>
                  <a:pt x="589" y="831"/>
                </a:lnTo>
                <a:cubicBezTo>
                  <a:pt x="569" y="831"/>
                  <a:pt x="554" y="846"/>
                  <a:pt x="554" y="865"/>
                </a:cubicBezTo>
                <a:lnTo>
                  <a:pt x="554" y="935"/>
                </a:lnTo>
                <a:close/>
                <a:moveTo>
                  <a:pt x="554" y="1212"/>
                </a:moveTo>
                <a:cubicBezTo>
                  <a:pt x="554" y="1231"/>
                  <a:pt x="569" y="1246"/>
                  <a:pt x="589" y="1246"/>
                </a:cubicBezTo>
                <a:lnTo>
                  <a:pt x="658" y="1246"/>
                </a:lnTo>
                <a:cubicBezTo>
                  <a:pt x="678" y="1246"/>
                  <a:pt x="693" y="1231"/>
                  <a:pt x="693" y="1212"/>
                </a:cubicBezTo>
                <a:lnTo>
                  <a:pt x="693" y="1142"/>
                </a:lnTo>
                <a:cubicBezTo>
                  <a:pt x="693" y="1123"/>
                  <a:pt x="678" y="1108"/>
                  <a:pt x="658" y="1108"/>
                </a:cubicBezTo>
                <a:lnTo>
                  <a:pt x="589" y="1108"/>
                </a:lnTo>
                <a:cubicBezTo>
                  <a:pt x="569" y="1108"/>
                  <a:pt x="554" y="1123"/>
                  <a:pt x="554" y="1142"/>
                </a:cubicBezTo>
                <a:lnTo>
                  <a:pt x="554" y="1212"/>
                </a:lnTo>
                <a:close/>
                <a:moveTo>
                  <a:pt x="970" y="1558"/>
                </a:moveTo>
                <a:cubicBezTo>
                  <a:pt x="970" y="1539"/>
                  <a:pt x="955" y="1523"/>
                  <a:pt x="935" y="1523"/>
                </a:cubicBezTo>
                <a:lnTo>
                  <a:pt x="589" y="1523"/>
                </a:lnTo>
                <a:cubicBezTo>
                  <a:pt x="569" y="1523"/>
                  <a:pt x="554" y="1539"/>
                  <a:pt x="554" y="1558"/>
                </a:cubicBezTo>
                <a:lnTo>
                  <a:pt x="554" y="1766"/>
                </a:lnTo>
                <a:cubicBezTo>
                  <a:pt x="554" y="1785"/>
                  <a:pt x="569" y="1800"/>
                  <a:pt x="589" y="1800"/>
                </a:cubicBezTo>
                <a:lnTo>
                  <a:pt x="935" y="1800"/>
                </a:lnTo>
                <a:cubicBezTo>
                  <a:pt x="955" y="1800"/>
                  <a:pt x="970" y="1785"/>
                  <a:pt x="970" y="1766"/>
                </a:cubicBezTo>
                <a:lnTo>
                  <a:pt x="970" y="1558"/>
                </a:lnTo>
                <a:close/>
                <a:moveTo>
                  <a:pt x="970" y="311"/>
                </a:moveTo>
                <a:cubicBezTo>
                  <a:pt x="970" y="292"/>
                  <a:pt x="955" y="277"/>
                  <a:pt x="935" y="277"/>
                </a:cubicBezTo>
                <a:lnTo>
                  <a:pt x="866" y="277"/>
                </a:lnTo>
                <a:cubicBezTo>
                  <a:pt x="847" y="277"/>
                  <a:pt x="831" y="292"/>
                  <a:pt x="831" y="311"/>
                </a:cubicBezTo>
                <a:lnTo>
                  <a:pt x="831" y="381"/>
                </a:lnTo>
                <a:cubicBezTo>
                  <a:pt x="831" y="400"/>
                  <a:pt x="847" y="415"/>
                  <a:pt x="866" y="415"/>
                </a:cubicBezTo>
                <a:lnTo>
                  <a:pt x="935" y="415"/>
                </a:lnTo>
                <a:cubicBezTo>
                  <a:pt x="955" y="415"/>
                  <a:pt x="970" y="400"/>
                  <a:pt x="970" y="381"/>
                </a:cubicBezTo>
                <a:lnTo>
                  <a:pt x="970" y="311"/>
                </a:lnTo>
                <a:close/>
                <a:moveTo>
                  <a:pt x="970" y="588"/>
                </a:moveTo>
                <a:cubicBezTo>
                  <a:pt x="970" y="569"/>
                  <a:pt x="955" y="554"/>
                  <a:pt x="935" y="554"/>
                </a:cubicBezTo>
                <a:lnTo>
                  <a:pt x="866" y="554"/>
                </a:lnTo>
                <a:cubicBezTo>
                  <a:pt x="847" y="554"/>
                  <a:pt x="831" y="569"/>
                  <a:pt x="831" y="588"/>
                </a:cubicBezTo>
                <a:lnTo>
                  <a:pt x="831" y="658"/>
                </a:lnTo>
                <a:cubicBezTo>
                  <a:pt x="831" y="677"/>
                  <a:pt x="847" y="692"/>
                  <a:pt x="866" y="692"/>
                </a:cubicBezTo>
                <a:lnTo>
                  <a:pt x="935" y="692"/>
                </a:lnTo>
                <a:cubicBezTo>
                  <a:pt x="955" y="692"/>
                  <a:pt x="970" y="677"/>
                  <a:pt x="970" y="658"/>
                </a:cubicBezTo>
                <a:lnTo>
                  <a:pt x="970" y="588"/>
                </a:lnTo>
                <a:close/>
                <a:moveTo>
                  <a:pt x="970" y="865"/>
                </a:moveTo>
                <a:cubicBezTo>
                  <a:pt x="970" y="846"/>
                  <a:pt x="955" y="831"/>
                  <a:pt x="935" y="831"/>
                </a:cubicBezTo>
                <a:lnTo>
                  <a:pt x="866" y="831"/>
                </a:lnTo>
                <a:cubicBezTo>
                  <a:pt x="847" y="831"/>
                  <a:pt x="831" y="846"/>
                  <a:pt x="831" y="865"/>
                </a:cubicBezTo>
                <a:lnTo>
                  <a:pt x="831" y="935"/>
                </a:lnTo>
                <a:cubicBezTo>
                  <a:pt x="831" y="954"/>
                  <a:pt x="847" y="969"/>
                  <a:pt x="866" y="969"/>
                </a:cubicBezTo>
                <a:lnTo>
                  <a:pt x="935" y="969"/>
                </a:lnTo>
                <a:cubicBezTo>
                  <a:pt x="955" y="969"/>
                  <a:pt x="970" y="954"/>
                  <a:pt x="970" y="935"/>
                </a:cubicBezTo>
                <a:lnTo>
                  <a:pt x="970" y="865"/>
                </a:lnTo>
                <a:close/>
                <a:moveTo>
                  <a:pt x="970" y="1142"/>
                </a:moveTo>
                <a:cubicBezTo>
                  <a:pt x="970" y="1123"/>
                  <a:pt x="955" y="1108"/>
                  <a:pt x="935" y="1108"/>
                </a:cubicBezTo>
                <a:lnTo>
                  <a:pt x="866" y="1108"/>
                </a:lnTo>
                <a:cubicBezTo>
                  <a:pt x="847" y="1108"/>
                  <a:pt x="831" y="1123"/>
                  <a:pt x="831" y="1142"/>
                </a:cubicBezTo>
                <a:lnTo>
                  <a:pt x="831" y="1212"/>
                </a:lnTo>
                <a:cubicBezTo>
                  <a:pt x="831" y="1231"/>
                  <a:pt x="847" y="1246"/>
                  <a:pt x="866" y="1246"/>
                </a:cubicBezTo>
                <a:lnTo>
                  <a:pt x="935" y="1246"/>
                </a:lnTo>
                <a:cubicBezTo>
                  <a:pt x="955" y="1246"/>
                  <a:pt x="970" y="1231"/>
                  <a:pt x="970" y="1212"/>
                </a:cubicBezTo>
                <a:lnTo>
                  <a:pt x="970" y="1142"/>
                </a:lnTo>
                <a:close/>
                <a:moveTo>
                  <a:pt x="1247" y="311"/>
                </a:moveTo>
                <a:cubicBezTo>
                  <a:pt x="1247" y="292"/>
                  <a:pt x="1232" y="277"/>
                  <a:pt x="1212" y="277"/>
                </a:cubicBezTo>
                <a:lnTo>
                  <a:pt x="1143" y="277"/>
                </a:lnTo>
                <a:cubicBezTo>
                  <a:pt x="1124" y="277"/>
                  <a:pt x="1108" y="292"/>
                  <a:pt x="1108" y="311"/>
                </a:cubicBezTo>
                <a:lnTo>
                  <a:pt x="1108" y="381"/>
                </a:lnTo>
                <a:cubicBezTo>
                  <a:pt x="1108" y="400"/>
                  <a:pt x="1124" y="415"/>
                  <a:pt x="1143" y="415"/>
                </a:cubicBezTo>
                <a:lnTo>
                  <a:pt x="1212" y="415"/>
                </a:lnTo>
                <a:cubicBezTo>
                  <a:pt x="1232" y="415"/>
                  <a:pt x="1247" y="400"/>
                  <a:pt x="1247" y="381"/>
                </a:cubicBezTo>
                <a:lnTo>
                  <a:pt x="1247" y="311"/>
                </a:lnTo>
                <a:close/>
                <a:moveTo>
                  <a:pt x="1247" y="588"/>
                </a:moveTo>
                <a:cubicBezTo>
                  <a:pt x="1247" y="569"/>
                  <a:pt x="1232" y="554"/>
                  <a:pt x="1212" y="554"/>
                </a:cubicBezTo>
                <a:lnTo>
                  <a:pt x="1143" y="554"/>
                </a:lnTo>
                <a:cubicBezTo>
                  <a:pt x="1124" y="554"/>
                  <a:pt x="1108" y="569"/>
                  <a:pt x="1108" y="588"/>
                </a:cubicBezTo>
                <a:lnTo>
                  <a:pt x="1108" y="658"/>
                </a:lnTo>
                <a:cubicBezTo>
                  <a:pt x="1108" y="677"/>
                  <a:pt x="1124" y="692"/>
                  <a:pt x="1143" y="692"/>
                </a:cubicBezTo>
                <a:lnTo>
                  <a:pt x="1212" y="692"/>
                </a:lnTo>
                <a:cubicBezTo>
                  <a:pt x="1232" y="692"/>
                  <a:pt x="1247" y="677"/>
                  <a:pt x="1247" y="658"/>
                </a:cubicBezTo>
                <a:lnTo>
                  <a:pt x="1247" y="588"/>
                </a:lnTo>
                <a:close/>
                <a:moveTo>
                  <a:pt x="1247" y="865"/>
                </a:moveTo>
                <a:cubicBezTo>
                  <a:pt x="1247" y="846"/>
                  <a:pt x="1232" y="831"/>
                  <a:pt x="1212" y="831"/>
                </a:cubicBezTo>
                <a:lnTo>
                  <a:pt x="1143" y="831"/>
                </a:lnTo>
                <a:cubicBezTo>
                  <a:pt x="1124" y="831"/>
                  <a:pt x="1108" y="846"/>
                  <a:pt x="1108" y="865"/>
                </a:cubicBezTo>
                <a:lnTo>
                  <a:pt x="1108" y="935"/>
                </a:lnTo>
                <a:cubicBezTo>
                  <a:pt x="1108" y="954"/>
                  <a:pt x="1124" y="969"/>
                  <a:pt x="1143" y="969"/>
                </a:cubicBezTo>
                <a:lnTo>
                  <a:pt x="1212" y="969"/>
                </a:lnTo>
                <a:cubicBezTo>
                  <a:pt x="1232" y="969"/>
                  <a:pt x="1247" y="954"/>
                  <a:pt x="1247" y="935"/>
                </a:cubicBezTo>
                <a:lnTo>
                  <a:pt x="1247" y="865"/>
                </a:lnTo>
                <a:close/>
                <a:moveTo>
                  <a:pt x="1247" y="1142"/>
                </a:moveTo>
                <a:cubicBezTo>
                  <a:pt x="1247" y="1123"/>
                  <a:pt x="1232" y="1108"/>
                  <a:pt x="1212" y="1108"/>
                </a:cubicBezTo>
                <a:lnTo>
                  <a:pt x="1143" y="1108"/>
                </a:lnTo>
                <a:cubicBezTo>
                  <a:pt x="1124" y="1108"/>
                  <a:pt x="1108" y="1123"/>
                  <a:pt x="1108" y="1142"/>
                </a:cubicBezTo>
                <a:lnTo>
                  <a:pt x="1108" y="1212"/>
                </a:lnTo>
                <a:cubicBezTo>
                  <a:pt x="1108" y="1231"/>
                  <a:pt x="1124" y="1246"/>
                  <a:pt x="1143" y="1246"/>
                </a:cubicBezTo>
                <a:lnTo>
                  <a:pt x="1212" y="1246"/>
                </a:lnTo>
                <a:cubicBezTo>
                  <a:pt x="1232" y="1246"/>
                  <a:pt x="1247" y="1231"/>
                  <a:pt x="1247" y="1212"/>
                </a:cubicBezTo>
                <a:lnTo>
                  <a:pt x="1247" y="1142"/>
                </a:lnTo>
                <a:close/>
                <a:moveTo>
                  <a:pt x="1247" y="1420"/>
                </a:moveTo>
                <a:cubicBezTo>
                  <a:pt x="1247" y="1400"/>
                  <a:pt x="1232" y="1385"/>
                  <a:pt x="1212" y="1385"/>
                </a:cubicBezTo>
                <a:lnTo>
                  <a:pt x="1143" y="1385"/>
                </a:lnTo>
                <a:cubicBezTo>
                  <a:pt x="1124" y="1385"/>
                  <a:pt x="1108" y="1400"/>
                  <a:pt x="1108" y="1420"/>
                </a:cubicBezTo>
                <a:lnTo>
                  <a:pt x="1108" y="1489"/>
                </a:lnTo>
                <a:cubicBezTo>
                  <a:pt x="1108" y="1508"/>
                  <a:pt x="1124" y="1523"/>
                  <a:pt x="1143" y="1523"/>
                </a:cubicBezTo>
                <a:lnTo>
                  <a:pt x="1212" y="1523"/>
                </a:lnTo>
                <a:cubicBezTo>
                  <a:pt x="1232" y="1523"/>
                  <a:pt x="1247" y="1508"/>
                  <a:pt x="1247" y="1489"/>
                </a:cubicBezTo>
                <a:lnTo>
                  <a:pt x="1247" y="1420"/>
                </a:lnTo>
                <a:close/>
              </a:path>
            </a:pathLst>
          </a:custGeom>
          <a:solidFill>
            <a:schemeClr val="accent3"/>
          </a:solidFill>
          <a:ln>
            <a:noFill/>
          </a:ln>
        </p:spPr>
        <p:txBody>
          <a:bodyPr wrap="none" lIns="91431" tIns="45716" rIns="91431" bIns="45716" anchor="ctr"/>
          <a:lstStyle/>
          <a:p>
            <a:endParaRPr lang="en-US"/>
          </a:p>
        </p:txBody>
      </p:sp>
      <p:sp>
        <p:nvSpPr>
          <p:cNvPr id="11" name="Freeform 10"/>
          <p:cNvSpPr>
            <a:spLocks noChangeArrowheads="1"/>
          </p:cNvSpPr>
          <p:nvPr/>
        </p:nvSpPr>
        <p:spPr bwMode="auto">
          <a:xfrm>
            <a:off x="3362221" y="1455161"/>
            <a:ext cx="411162" cy="411162"/>
          </a:xfrm>
          <a:custGeom>
            <a:avLst/>
            <a:gdLst>
              <a:gd name="T0" fmla="*/ 99378003 w 1672"/>
              <a:gd name="T1" fmla="*/ 59336431 h 1672"/>
              <a:gd name="T2" fmla="*/ 100708624 w 1672"/>
              <a:gd name="T3" fmla="*/ 63933478 h 1672"/>
              <a:gd name="T4" fmla="*/ 97321455 w 1672"/>
              <a:gd name="T5" fmla="*/ 67260152 h 1672"/>
              <a:gd name="T6" fmla="*/ 84982415 w 1672"/>
              <a:gd name="T7" fmla="*/ 70405345 h 1672"/>
              <a:gd name="T8" fmla="*/ 88430077 w 1672"/>
              <a:gd name="T9" fmla="*/ 82623397 h 1672"/>
              <a:gd name="T10" fmla="*/ 87220444 w 1672"/>
              <a:gd name="T11" fmla="*/ 87159950 h 1672"/>
              <a:gd name="T12" fmla="*/ 82623397 w 1672"/>
              <a:gd name="T13" fmla="*/ 88430077 h 1672"/>
              <a:gd name="T14" fmla="*/ 70465839 w 1672"/>
              <a:gd name="T15" fmla="*/ 84982415 h 1672"/>
              <a:gd name="T16" fmla="*/ 67320646 w 1672"/>
              <a:gd name="T17" fmla="*/ 97260961 h 1672"/>
              <a:gd name="T18" fmla="*/ 63993972 w 1672"/>
              <a:gd name="T19" fmla="*/ 100648130 h 1672"/>
              <a:gd name="T20" fmla="*/ 62723599 w 1672"/>
              <a:gd name="T21" fmla="*/ 100769117 h 1672"/>
              <a:gd name="T22" fmla="*/ 59396925 w 1672"/>
              <a:gd name="T23" fmla="*/ 99378003 h 1672"/>
              <a:gd name="T24" fmla="*/ 50566041 w 1672"/>
              <a:gd name="T25" fmla="*/ 90305143 h 1672"/>
              <a:gd name="T26" fmla="*/ 41735156 w 1672"/>
              <a:gd name="T27" fmla="*/ 99378003 h 1672"/>
              <a:gd name="T28" fmla="*/ 37138109 w 1672"/>
              <a:gd name="T29" fmla="*/ 100648130 h 1672"/>
              <a:gd name="T30" fmla="*/ 33811435 w 1672"/>
              <a:gd name="T31" fmla="*/ 97260961 h 1672"/>
              <a:gd name="T32" fmla="*/ 30666242 w 1672"/>
              <a:gd name="T33" fmla="*/ 84982415 h 1672"/>
              <a:gd name="T34" fmla="*/ 18448190 w 1672"/>
              <a:gd name="T35" fmla="*/ 88430077 h 1672"/>
              <a:gd name="T36" fmla="*/ 13911637 w 1672"/>
              <a:gd name="T37" fmla="*/ 87159950 h 1672"/>
              <a:gd name="T38" fmla="*/ 12641510 w 1672"/>
              <a:gd name="T39" fmla="*/ 82623397 h 1672"/>
              <a:gd name="T40" fmla="*/ 16089172 w 1672"/>
              <a:gd name="T41" fmla="*/ 70405345 h 1672"/>
              <a:gd name="T42" fmla="*/ 3810626 w 1672"/>
              <a:gd name="T43" fmla="*/ 67260152 h 1672"/>
              <a:gd name="T44" fmla="*/ 423458 w 1672"/>
              <a:gd name="T45" fmla="*/ 63933478 h 1672"/>
              <a:gd name="T46" fmla="*/ 1693584 w 1672"/>
              <a:gd name="T47" fmla="*/ 59336431 h 1672"/>
              <a:gd name="T48" fmla="*/ 10766444 w 1672"/>
              <a:gd name="T49" fmla="*/ 50505547 h 1672"/>
              <a:gd name="T50" fmla="*/ 1693584 w 1672"/>
              <a:gd name="T51" fmla="*/ 41674662 h 1672"/>
              <a:gd name="T52" fmla="*/ 423458 w 1672"/>
              <a:gd name="T53" fmla="*/ 37077615 h 1672"/>
              <a:gd name="T54" fmla="*/ 3810626 w 1672"/>
              <a:gd name="T55" fmla="*/ 33750941 h 1672"/>
              <a:gd name="T56" fmla="*/ 16089172 w 1672"/>
              <a:gd name="T57" fmla="*/ 30605748 h 1672"/>
              <a:gd name="T58" fmla="*/ 12641510 w 1672"/>
              <a:gd name="T59" fmla="*/ 18448190 h 1672"/>
              <a:gd name="T60" fmla="*/ 13911637 w 1672"/>
              <a:gd name="T61" fmla="*/ 13851143 h 1672"/>
              <a:gd name="T62" fmla="*/ 18448190 w 1672"/>
              <a:gd name="T63" fmla="*/ 12641510 h 1672"/>
              <a:gd name="T64" fmla="*/ 30666242 w 1672"/>
              <a:gd name="T65" fmla="*/ 16089172 h 1672"/>
              <a:gd name="T66" fmla="*/ 33811435 w 1672"/>
              <a:gd name="T67" fmla="*/ 3810626 h 1672"/>
              <a:gd name="T68" fmla="*/ 37138109 w 1672"/>
              <a:gd name="T69" fmla="*/ 423458 h 1672"/>
              <a:gd name="T70" fmla="*/ 41735156 w 1672"/>
              <a:gd name="T71" fmla="*/ 1693584 h 1672"/>
              <a:gd name="T72" fmla="*/ 50566041 w 1672"/>
              <a:gd name="T73" fmla="*/ 10766444 h 1672"/>
              <a:gd name="T74" fmla="*/ 59396925 w 1672"/>
              <a:gd name="T75" fmla="*/ 1693584 h 1672"/>
              <a:gd name="T76" fmla="*/ 63993972 w 1672"/>
              <a:gd name="T77" fmla="*/ 423458 h 1672"/>
              <a:gd name="T78" fmla="*/ 67320646 w 1672"/>
              <a:gd name="T79" fmla="*/ 3810626 h 1672"/>
              <a:gd name="T80" fmla="*/ 70465839 w 1672"/>
              <a:gd name="T81" fmla="*/ 16089172 h 1672"/>
              <a:gd name="T82" fmla="*/ 82623397 w 1672"/>
              <a:gd name="T83" fmla="*/ 12641510 h 1672"/>
              <a:gd name="T84" fmla="*/ 87220444 w 1672"/>
              <a:gd name="T85" fmla="*/ 13851143 h 1672"/>
              <a:gd name="T86" fmla="*/ 88430077 w 1672"/>
              <a:gd name="T87" fmla="*/ 18448190 h 1672"/>
              <a:gd name="T88" fmla="*/ 84982415 w 1672"/>
              <a:gd name="T89" fmla="*/ 30605748 h 1672"/>
              <a:gd name="T90" fmla="*/ 97321455 w 1672"/>
              <a:gd name="T91" fmla="*/ 33750941 h 1672"/>
              <a:gd name="T92" fmla="*/ 100708624 w 1672"/>
              <a:gd name="T93" fmla="*/ 37077615 h 1672"/>
              <a:gd name="T94" fmla="*/ 99378003 w 1672"/>
              <a:gd name="T95" fmla="*/ 41674662 h 1672"/>
              <a:gd name="T96" fmla="*/ 90365637 w 1672"/>
              <a:gd name="T97" fmla="*/ 50505547 h 1672"/>
              <a:gd name="T98" fmla="*/ 99378003 w 1672"/>
              <a:gd name="T99" fmla="*/ 59336431 h 167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672" h="1672">
                <a:moveTo>
                  <a:pt x="1643" y="981"/>
                </a:moveTo>
                <a:cubicBezTo>
                  <a:pt x="1664" y="1001"/>
                  <a:pt x="1671" y="1030"/>
                  <a:pt x="1665" y="1057"/>
                </a:cubicBezTo>
                <a:cubicBezTo>
                  <a:pt x="1657" y="1084"/>
                  <a:pt x="1636" y="1106"/>
                  <a:pt x="1609" y="1112"/>
                </a:cubicBezTo>
                <a:lnTo>
                  <a:pt x="1405" y="1164"/>
                </a:lnTo>
                <a:lnTo>
                  <a:pt x="1462" y="1366"/>
                </a:lnTo>
                <a:cubicBezTo>
                  <a:pt x="1470" y="1393"/>
                  <a:pt x="1462" y="1422"/>
                  <a:pt x="1442" y="1441"/>
                </a:cubicBezTo>
                <a:cubicBezTo>
                  <a:pt x="1422" y="1462"/>
                  <a:pt x="1393" y="1470"/>
                  <a:pt x="1366" y="1462"/>
                </a:cubicBezTo>
                <a:lnTo>
                  <a:pt x="1165" y="1405"/>
                </a:lnTo>
                <a:lnTo>
                  <a:pt x="1113" y="1608"/>
                </a:lnTo>
                <a:cubicBezTo>
                  <a:pt x="1106" y="1635"/>
                  <a:pt x="1085" y="1657"/>
                  <a:pt x="1058" y="1664"/>
                </a:cubicBezTo>
                <a:cubicBezTo>
                  <a:pt x="1051" y="1665"/>
                  <a:pt x="1044" y="1666"/>
                  <a:pt x="1037" y="1666"/>
                </a:cubicBezTo>
                <a:cubicBezTo>
                  <a:pt x="1016" y="1666"/>
                  <a:pt x="996" y="1658"/>
                  <a:pt x="982" y="1643"/>
                </a:cubicBezTo>
                <a:lnTo>
                  <a:pt x="836" y="1493"/>
                </a:lnTo>
                <a:lnTo>
                  <a:pt x="690" y="1643"/>
                </a:lnTo>
                <a:cubicBezTo>
                  <a:pt x="670" y="1663"/>
                  <a:pt x="641" y="1671"/>
                  <a:pt x="614" y="1664"/>
                </a:cubicBezTo>
                <a:cubicBezTo>
                  <a:pt x="586" y="1657"/>
                  <a:pt x="565" y="1635"/>
                  <a:pt x="559" y="1608"/>
                </a:cubicBezTo>
                <a:lnTo>
                  <a:pt x="507" y="1405"/>
                </a:lnTo>
                <a:lnTo>
                  <a:pt x="305" y="1462"/>
                </a:lnTo>
                <a:cubicBezTo>
                  <a:pt x="278" y="1470"/>
                  <a:pt x="249" y="1462"/>
                  <a:pt x="230" y="1441"/>
                </a:cubicBezTo>
                <a:cubicBezTo>
                  <a:pt x="209" y="1422"/>
                  <a:pt x="201" y="1393"/>
                  <a:pt x="209" y="1366"/>
                </a:cubicBezTo>
                <a:lnTo>
                  <a:pt x="266" y="1164"/>
                </a:lnTo>
                <a:lnTo>
                  <a:pt x="63" y="1112"/>
                </a:lnTo>
                <a:cubicBezTo>
                  <a:pt x="36" y="1106"/>
                  <a:pt x="14" y="1084"/>
                  <a:pt x="7" y="1057"/>
                </a:cubicBezTo>
                <a:cubicBezTo>
                  <a:pt x="0" y="1030"/>
                  <a:pt x="8" y="1001"/>
                  <a:pt x="28" y="981"/>
                </a:cubicBezTo>
                <a:lnTo>
                  <a:pt x="178" y="835"/>
                </a:lnTo>
                <a:lnTo>
                  <a:pt x="28" y="689"/>
                </a:lnTo>
                <a:cubicBezTo>
                  <a:pt x="8" y="670"/>
                  <a:pt x="0" y="640"/>
                  <a:pt x="7" y="613"/>
                </a:cubicBezTo>
                <a:cubicBezTo>
                  <a:pt x="14" y="586"/>
                  <a:pt x="36" y="565"/>
                  <a:pt x="63" y="558"/>
                </a:cubicBezTo>
                <a:lnTo>
                  <a:pt x="266" y="506"/>
                </a:lnTo>
                <a:lnTo>
                  <a:pt x="209" y="305"/>
                </a:lnTo>
                <a:cubicBezTo>
                  <a:pt x="201" y="278"/>
                  <a:pt x="209" y="249"/>
                  <a:pt x="230" y="229"/>
                </a:cubicBezTo>
                <a:cubicBezTo>
                  <a:pt x="249" y="209"/>
                  <a:pt x="278" y="201"/>
                  <a:pt x="305" y="209"/>
                </a:cubicBezTo>
                <a:lnTo>
                  <a:pt x="507" y="266"/>
                </a:lnTo>
                <a:lnTo>
                  <a:pt x="559" y="63"/>
                </a:lnTo>
                <a:cubicBezTo>
                  <a:pt x="565" y="35"/>
                  <a:pt x="587" y="14"/>
                  <a:pt x="614" y="7"/>
                </a:cubicBezTo>
                <a:cubicBezTo>
                  <a:pt x="641" y="0"/>
                  <a:pt x="670" y="7"/>
                  <a:pt x="690" y="28"/>
                </a:cubicBezTo>
                <a:lnTo>
                  <a:pt x="836" y="178"/>
                </a:lnTo>
                <a:lnTo>
                  <a:pt x="982" y="28"/>
                </a:lnTo>
                <a:cubicBezTo>
                  <a:pt x="1001" y="7"/>
                  <a:pt x="1029" y="0"/>
                  <a:pt x="1058" y="7"/>
                </a:cubicBezTo>
                <a:cubicBezTo>
                  <a:pt x="1085" y="14"/>
                  <a:pt x="1106" y="35"/>
                  <a:pt x="1113" y="63"/>
                </a:cubicBezTo>
                <a:lnTo>
                  <a:pt x="1165" y="266"/>
                </a:lnTo>
                <a:lnTo>
                  <a:pt x="1366" y="209"/>
                </a:lnTo>
                <a:cubicBezTo>
                  <a:pt x="1393" y="201"/>
                  <a:pt x="1422" y="209"/>
                  <a:pt x="1442" y="229"/>
                </a:cubicBezTo>
                <a:cubicBezTo>
                  <a:pt x="1462" y="249"/>
                  <a:pt x="1470" y="278"/>
                  <a:pt x="1462" y="305"/>
                </a:cubicBezTo>
                <a:lnTo>
                  <a:pt x="1405" y="506"/>
                </a:lnTo>
                <a:lnTo>
                  <a:pt x="1609" y="558"/>
                </a:lnTo>
                <a:cubicBezTo>
                  <a:pt x="1636" y="565"/>
                  <a:pt x="1657" y="586"/>
                  <a:pt x="1665" y="613"/>
                </a:cubicBezTo>
                <a:cubicBezTo>
                  <a:pt x="1671" y="640"/>
                  <a:pt x="1664" y="670"/>
                  <a:pt x="1643" y="689"/>
                </a:cubicBezTo>
                <a:lnTo>
                  <a:pt x="1494" y="835"/>
                </a:lnTo>
                <a:lnTo>
                  <a:pt x="1643" y="981"/>
                </a:lnTo>
              </a:path>
            </a:pathLst>
          </a:custGeom>
          <a:solidFill>
            <a:schemeClr val="accent3"/>
          </a:solidFill>
          <a:ln>
            <a:noFill/>
          </a:ln>
        </p:spPr>
        <p:txBody>
          <a:bodyPr wrap="none" lIns="91431" tIns="45716" rIns="91431" bIns="45716" anchor="ctr"/>
          <a:lstStyle/>
          <a:p>
            <a:endParaRPr lang="en-US"/>
          </a:p>
        </p:txBody>
      </p:sp>
      <p:sp>
        <p:nvSpPr>
          <p:cNvPr id="12" name="Freeform 11"/>
          <p:cNvSpPr>
            <a:spLocks noChangeArrowheads="1"/>
          </p:cNvSpPr>
          <p:nvPr/>
        </p:nvSpPr>
        <p:spPr bwMode="auto">
          <a:xfrm>
            <a:off x="3890858" y="1421823"/>
            <a:ext cx="376238" cy="477838"/>
          </a:xfrm>
          <a:custGeom>
            <a:avLst/>
            <a:gdLst>
              <a:gd name="T0" fmla="*/ 4196634 w 1524"/>
              <a:gd name="T1" fmla="*/ 117538542 h 1940"/>
              <a:gd name="T2" fmla="*/ 4196634 w 1524"/>
              <a:gd name="T3" fmla="*/ 0 h 1940"/>
              <a:gd name="T4" fmla="*/ 92627870 w 1524"/>
              <a:gd name="T5" fmla="*/ 113355982 h 1940"/>
              <a:gd name="T6" fmla="*/ 8393021 w 1524"/>
              <a:gd name="T7" fmla="*/ 8365367 h 1940"/>
              <a:gd name="T8" fmla="*/ 33693792 w 1524"/>
              <a:gd name="T9" fmla="*/ 94442957 h 1940"/>
              <a:gd name="T10" fmla="*/ 58933831 w 1524"/>
              <a:gd name="T11" fmla="*/ 94442957 h 1940"/>
              <a:gd name="T12" fmla="*/ 25240040 w 1524"/>
              <a:gd name="T13" fmla="*/ 23095585 h 1940"/>
              <a:gd name="T14" fmla="*/ 16847019 w 1524"/>
              <a:gd name="T15" fmla="*/ 23095585 h 1940"/>
              <a:gd name="T16" fmla="*/ 23172212 w 1524"/>
              <a:gd name="T17" fmla="*/ 16791326 h 1940"/>
              <a:gd name="T18" fmla="*/ 25240040 w 1524"/>
              <a:gd name="T19" fmla="*/ 39886665 h 1940"/>
              <a:gd name="T20" fmla="*/ 16847019 w 1524"/>
              <a:gd name="T21" fmla="*/ 39886665 h 1940"/>
              <a:gd name="T22" fmla="*/ 23172212 w 1524"/>
              <a:gd name="T23" fmla="*/ 33582405 h 1940"/>
              <a:gd name="T24" fmla="*/ 25240040 w 1524"/>
              <a:gd name="T25" fmla="*/ 56677991 h 1940"/>
              <a:gd name="T26" fmla="*/ 16847019 w 1524"/>
              <a:gd name="T27" fmla="*/ 56677991 h 1940"/>
              <a:gd name="T28" fmla="*/ 23172212 w 1524"/>
              <a:gd name="T29" fmla="*/ 50373731 h 1940"/>
              <a:gd name="T30" fmla="*/ 25240040 w 1524"/>
              <a:gd name="T31" fmla="*/ 73469070 h 1940"/>
              <a:gd name="T32" fmla="*/ 16847019 w 1524"/>
              <a:gd name="T33" fmla="*/ 73469070 h 1940"/>
              <a:gd name="T34" fmla="*/ 23172212 w 1524"/>
              <a:gd name="T35" fmla="*/ 67164811 h 1940"/>
              <a:gd name="T36" fmla="*/ 25240040 w 1524"/>
              <a:gd name="T37" fmla="*/ 90260396 h 1940"/>
              <a:gd name="T38" fmla="*/ 16847019 w 1524"/>
              <a:gd name="T39" fmla="*/ 90260396 h 1940"/>
              <a:gd name="T40" fmla="*/ 23172212 w 1524"/>
              <a:gd name="T41" fmla="*/ 83956137 h 1940"/>
              <a:gd name="T42" fmla="*/ 42087059 w 1524"/>
              <a:gd name="T43" fmla="*/ 23095585 h 1940"/>
              <a:gd name="T44" fmla="*/ 33693792 w 1524"/>
              <a:gd name="T45" fmla="*/ 23095585 h 1940"/>
              <a:gd name="T46" fmla="*/ 40018984 w 1524"/>
              <a:gd name="T47" fmla="*/ 16791326 h 1940"/>
              <a:gd name="T48" fmla="*/ 42087059 w 1524"/>
              <a:gd name="T49" fmla="*/ 39886665 h 1940"/>
              <a:gd name="T50" fmla="*/ 33693792 w 1524"/>
              <a:gd name="T51" fmla="*/ 39886665 h 1940"/>
              <a:gd name="T52" fmla="*/ 40018984 w 1524"/>
              <a:gd name="T53" fmla="*/ 33582405 h 1940"/>
              <a:gd name="T54" fmla="*/ 42087059 w 1524"/>
              <a:gd name="T55" fmla="*/ 56677991 h 1940"/>
              <a:gd name="T56" fmla="*/ 33693792 w 1524"/>
              <a:gd name="T57" fmla="*/ 56677991 h 1940"/>
              <a:gd name="T58" fmla="*/ 40018984 w 1524"/>
              <a:gd name="T59" fmla="*/ 50373731 h 1940"/>
              <a:gd name="T60" fmla="*/ 42087059 w 1524"/>
              <a:gd name="T61" fmla="*/ 73469070 h 1940"/>
              <a:gd name="T62" fmla="*/ 33693792 w 1524"/>
              <a:gd name="T63" fmla="*/ 73469070 h 1940"/>
              <a:gd name="T64" fmla="*/ 40018984 w 1524"/>
              <a:gd name="T65" fmla="*/ 67164811 h 1940"/>
              <a:gd name="T66" fmla="*/ 58933831 w 1524"/>
              <a:gd name="T67" fmla="*/ 23095585 h 1940"/>
              <a:gd name="T68" fmla="*/ 50480080 w 1524"/>
              <a:gd name="T69" fmla="*/ 23095585 h 1940"/>
              <a:gd name="T70" fmla="*/ 56805272 w 1524"/>
              <a:gd name="T71" fmla="*/ 16791326 h 1940"/>
              <a:gd name="T72" fmla="*/ 58933831 w 1524"/>
              <a:gd name="T73" fmla="*/ 39886665 h 1940"/>
              <a:gd name="T74" fmla="*/ 50480080 w 1524"/>
              <a:gd name="T75" fmla="*/ 39886665 h 1940"/>
              <a:gd name="T76" fmla="*/ 56805272 w 1524"/>
              <a:gd name="T77" fmla="*/ 33582405 h 1940"/>
              <a:gd name="T78" fmla="*/ 58933831 w 1524"/>
              <a:gd name="T79" fmla="*/ 56677991 h 1940"/>
              <a:gd name="T80" fmla="*/ 50480080 w 1524"/>
              <a:gd name="T81" fmla="*/ 56677991 h 1940"/>
              <a:gd name="T82" fmla="*/ 56805272 w 1524"/>
              <a:gd name="T83" fmla="*/ 50373731 h 1940"/>
              <a:gd name="T84" fmla="*/ 58933831 w 1524"/>
              <a:gd name="T85" fmla="*/ 73469070 h 1940"/>
              <a:gd name="T86" fmla="*/ 50480080 w 1524"/>
              <a:gd name="T87" fmla="*/ 73469070 h 1940"/>
              <a:gd name="T88" fmla="*/ 56805272 w 1524"/>
              <a:gd name="T89" fmla="*/ 67164811 h 1940"/>
              <a:gd name="T90" fmla="*/ 75780851 w 1524"/>
              <a:gd name="T91" fmla="*/ 23095585 h 1940"/>
              <a:gd name="T92" fmla="*/ 67326852 w 1524"/>
              <a:gd name="T93" fmla="*/ 23095585 h 1940"/>
              <a:gd name="T94" fmla="*/ 73652045 w 1524"/>
              <a:gd name="T95" fmla="*/ 16791326 h 1940"/>
              <a:gd name="T96" fmla="*/ 75780851 w 1524"/>
              <a:gd name="T97" fmla="*/ 39886665 h 1940"/>
              <a:gd name="T98" fmla="*/ 67326852 w 1524"/>
              <a:gd name="T99" fmla="*/ 39886665 h 1940"/>
              <a:gd name="T100" fmla="*/ 73652045 w 1524"/>
              <a:gd name="T101" fmla="*/ 33582405 h 1940"/>
              <a:gd name="T102" fmla="*/ 75780851 w 1524"/>
              <a:gd name="T103" fmla="*/ 56677991 h 1940"/>
              <a:gd name="T104" fmla="*/ 67326852 w 1524"/>
              <a:gd name="T105" fmla="*/ 56677991 h 1940"/>
              <a:gd name="T106" fmla="*/ 73652045 w 1524"/>
              <a:gd name="T107" fmla="*/ 50373731 h 1940"/>
              <a:gd name="T108" fmla="*/ 75780851 w 1524"/>
              <a:gd name="T109" fmla="*/ 73469070 h 1940"/>
              <a:gd name="T110" fmla="*/ 67326852 w 1524"/>
              <a:gd name="T111" fmla="*/ 73469070 h 1940"/>
              <a:gd name="T112" fmla="*/ 73652045 w 1524"/>
              <a:gd name="T113" fmla="*/ 67164811 h 1940"/>
              <a:gd name="T114" fmla="*/ 75780851 w 1524"/>
              <a:gd name="T115" fmla="*/ 90260396 h 1940"/>
              <a:gd name="T116" fmla="*/ 67326852 w 1524"/>
              <a:gd name="T117" fmla="*/ 90260396 h 1940"/>
              <a:gd name="T118" fmla="*/ 73652045 w 1524"/>
              <a:gd name="T119" fmla="*/ 83956137 h 194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524" h="1940">
                <a:moveTo>
                  <a:pt x="1523" y="1870"/>
                </a:moveTo>
                <a:cubicBezTo>
                  <a:pt x="1523" y="1908"/>
                  <a:pt x="1491" y="1939"/>
                  <a:pt x="1453" y="1939"/>
                </a:cubicBezTo>
                <a:lnTo>
                  <a:pt x="69" y="1939"/>
                </a:lnTo>
                <a:cubicBezTo>
                  <a:pt x="31" y="1939"/>
                  <a:pt x="0" y="1908"/>
                  <a:pt x="0" y="1870"/>
                </a:cubicBezTo>
                <a:lnTo>
                  <a:pt x="0" y="69"/>
                </a:lnTo>
                <a:cubicBezTo>
                  <a:pt x="0" y="31"/>
                  <a:pt x="31" y="0"/>
                  <a:pt x="69" y="0"/>
                </a:cubicBezTo>
                <a:lnTo>
                  <a:pt x="1453" y="0"/>
                </a:lnTo>
                <a:cubicBezTo>
                  <a:pt x="1491" y="0"/>
                  <a:pt x="1523" y="31"/>
                  <a:pt x="1523" y="69"/>
                </a:cubicBezTo>
                <a:lnTo>
                  <a:pt x="1523" y="1870"/>
                </a:lnTo>
                <a:close/>
                <a:moveTo>
                  <a:pt x="1384" y="1800"/>
                </a:moveTo>
                <a:lnTo>
                  <a:pt x="1384" y="138"/>
                </a:lnTo>
                <a:lnTo>
                  <a:pt x="138" y="138"/>
                </a:lnTo>
                <a:lnTo>
                  <a:pt x="138" y="1800"/>
                </a:lnTo>
                <a:lnTo>
                  <a:pt x="554" y="1800"/>
                </a:lnTo>
                <a:lnTo>
                  <a:pt x="554" y="1558"/>
                </a:lnTo>
                <a:cubicBezTo>
                  <a:pt x="554" y="1540"/>
                  <a:pt x="570" y="1523"/>
                  <a:pt x="589" y="1523"/>
                </a:cubicBezTo>
                <a:lnTo>
                  <a:pt x="934" y="1523"/>
                </a:lnTo>
                <a:cubicBezTo>
                  <a:pt x="952" y="1523"/>
                  <a:pt x="969" y="1540"/>
                  <a:pt x="969" y="1558"/>
                </a:cubicBezTo>
                <a:lnTo>
                  <a:pt x="969" y="1800"/>
                </a:lnTo>
                <a:lnTo>
                  <a:pt x="1384" y="1800"/>
                </a:lnTo>
                <a:close/>
                <a:moveTo>
                  <a:pt x="415" y="381"/>
                </a:moveTo>
                <a:cubicBezTo>
                  <a:pt x="415" y="399"/>
                  <a:pt x="399" y="415"/>
                  <a:pt x="381" y="415"/>
                </a:cubicBezTo>
                <a:lnTo>
                  <a:pt x="312" y="415"/>
                </a:lnTo>
                <a:cubicBezTo>
                  <a:pt x="293" y="415"/>
                  <a:pt x="277" y="399"/>
                  <a:pt x="277" y="381"/>
                </a:cubicBezTo>
                <a:lnTo>
                  <a:pt x="277" y="311"/>
                </a:lnTo>
                <a:cubicBezTo>
                  <a:pt x="277" y="293"/>
                  <a:pt x="293" y="277"/>
                  <a:pt x="312" y="277"/>
                </a:cubicBezTo>
                <a:lnTo>
                  <a:pt x="381" y="277"/>
                </a:lnTo>
                <a:cubicBezTo>
                  <a:pt x="399" y="277"/>
                  <a:pt x="415" y="293"/>
                  <a:pt x="415" y="311"/>
                </a:cubicBezTo>
                <a:lnTo>
                  <a:pt x="415" y="381"/>
                </a:lnTo>
                <a:close/>
                <a:moveTo>
                  <a:pt x="415" y="658"/>
                </a:moveTo>
                <a:cubicBezTo>
                  <a:pt x="415" y="676"/>
                  <a:pt x="399" y="692"/>
                  <a:pt x="381" y="692"/>
                </a:cubicBezTo>
                <a:lnTo>
                  <a:pt x="312" y="692"/>
                </a:lnTo>
                <a:cubicBezTo>
                  <a:pt x="293" y="692"/>
                  <a:pt x="277" y="676"/>
                  <a:pt x="277" y="658"/>
                </a:cubicBezTo>
                <a:lnTo>
                  <a:pt x="277" y="588"/>
                </a:lnTo>
                <a:cubicBezTo>
                  <a:pt x="277" y="570"/>
                  <a:pt x="293" y="554"/>
                  <a:pt x="312" y="554"/>
                </a:cubicBezTo>
                <a:lnTo>
                  <a:pt x="381" y="554"/>
                </a:lnTo>
                <a:cubicBezTo>
                  <a:pt x="399" y="554"/>
                  <a:pt x="415" y="570"/>
                  <a:pt x="415" y="588"/>
                </a:cubicBezTo>
                <a:lnTo>
                  <a:pt x="415" y="658"/>
                </a:lnTo>
                <a:close/>
                <a:moveTo>
                  <a:pt x="415" y="935"/>
                </a:moveTo>
                <a:cubicBezTo>
                  <a:pt x="415" y="953"/>
                  <a:pt x="399" y="969"/>
                  <a:pt x="381" y="969"/>
                </a:cubicBezTo>
                <a:lnTo>
                  <a:pt x="312" y="969"/>
                </a:lnTo>
                <a:cubicBezTo>
                  <a:pt x="293" y="969"/>
                  <a:pt x="277" y="953"/>
                  <a:pt x="277" y="935"/>
                </a:cubicBezTo>
                <a:lnTo>
                  <a:pt x="277" y="865"/>
                </a:lnTo>
                <a:cubicBezTo>
                  <a:pt x="277" y="847"/>
                  <a:pt x="293" y="831"/>
                  <a:pt x="312" y="831"/>
                </a:cubicBezTo>
                <a:lnTo>
                  <a:pt x="381" y="831"/>
                </a:lnTo>
                <a:cubicBezTo>
                  <a:pt x="399" y="831"/>
                  <a:pt x="415" y="847"/>
                  <a:pt x="415" y="865"/>
                </a:cubicBezTo>
                <a:lnTo>
                  <a:pt x="415" y="935"/>
                </a:lnTo>
                <a:close/>
                <a:moveTo>
                  <a:pt x="415" y="1212"/>
                </a:moveTo>
                <a:cubicBezTo>
                  <a:pt x="415" y="1230"/>
                  <a:pt x="399" y="1246"/>
                  <a:pt x="381" y="1246"/>
                </a:cubicBezTo>
                <a:lnTo>
                  <a:pt x="312" y="1246"/>
                </a:lnTo>
                <a:cubicBezTo>
                  <a:pt x="293" y="1246"/>
                  <a:pt x="277" y="1230"/>
                  <a:pt x="277" y="1212"/>
                </a:cubicBezTo>
                <a:lnTo>
                  <a:pt x="277" y="1142"/>
                </a:lnTo>
                <a:cubicBezTo>
                  <a:pt x="277" y="1124"/>
                  <a:pt x="293" y="1108"/>
                  <a:pt x="312" y="1108"/>
                </a:cubicBezTo>
                <a:lnTo>
                  <a:pt x="381" y="1108"/>
                </a:lnTo>
                <a:cubicBezTo>
                  <a:pt x="399" y="1108"/>
                  <a:pt x="415" y="1124"/>
                  <a:pt x="415" y="1142"/>
                </a:cubicBezTo>
                <a:lnTo>
                  <a:pt x="415" y="1212"/>
                </a:lnTo>
                <a:close/>
                <a:moveTo>
                  <a:pt x="415" y="1489"/>
                </a:moveTo>
                <a:cubicBezTo>
                  <a:pt x="415" y="1507"/>
                  <a:pt x="399" y="1523"/>
                  <a:pt x="381" y="1523"/>
                </a:cubicBezTo>
                <a:lnTo>
                  <a:pt x="312" y="1523"/>
                </a:lnTo>
                <a:cubicBezTo>
                  <a:pt x="293" y="1523"/>
                  <a:pt x="277" y="1507"/>
                  <a:pt x="277" y="1489"/>
                </a:cubicBezTo>
                <a:lnTo>
                  <a:pt x="277" y="1420"/>
                </a:lnTo>
                <a:cubicBezTo>
                  <a:pt x="277" y="1401"/>
                  <a:pt x="293" y="1385"/>
                  <a:pt x="312" y="1385"/>
                </a:cubicBezTo>
                <a:lnTo>
                  <a:pt x="381" y="1385"/>
                </a:lnTo>
                <a:cubicBezTo>
                  <a:pt x="399" y="1385"/>
                  <a:pt x="415" y="1401"/>
                  <a:pt x="415" y="1420"/>
                </a:cubicBezTo>
                <a:lnTo>
                  <a:pt x="415" y="1489"/>
                </a:lnTo>
                <a:close/>
                <a:moveTo>
                  <a:pt x="692" y="381"/>
                </a:moveTo>
                <a:cubicBezTo>
                  <a:pt x="692" y="399"/>
                  <a:pt x="676" y="415"/>
                  <a:pt x="658" y="415"/>
                </a:cubicBezTo>
                <a:lnTo>
                  <a:pt x="589" y="415"/>
                </a:lnTo>
                <a:cubicBezTo>
                  <a:pt x="570" y="415"/>
                  <a:pt x="554" y="399"/>
                  <a:pt x="554" y="381"/>
                </a:cubicBezTo>
                <a:lnTo>
                  <a:pt x="554" y="311"/>
                </a:lnTo>
                <a:cubicBezTo>
                  <a:pt x="554" y="293"/>
                  <a:pt x="570" y="277"/>
                  <a:pt x="589" y="277"/>
                </a:cubicBezTo>
                <a:lnTo>
                  <a:pt x="658" y="277"/>
                </a:lnTo>
                <a:cubicBezTo>
                  <a:pt x="676" y="277"/>
                  <a:pt x="692" y="293"/>
                  <a:pt x="692" y="311"/>
                </a:cubicBezTo>
                <a:lnTo>
                  <a:pt x="692" y="381"/>
                </a:lnTo>
                <a:close/>
                <a:moveTo>
                  <a:pt x="692" y="658"/>
                </a:moveTo>
                <a:cubicBezTo>
                  <a:pt x="692" y="676"/>
                  <a:pt x="676" y="692"/>
                  <a:pt x="658" y="692"/>
                </a:cubicBezTo>
                <a:lnTo>
                  <a:pt x="589" y="692"/>
                </a:lnTo>
                <a:cubicBezTo>
                  <a:pt x="570" y="692"/>
                  <a:pt x="554" y="676"/>
                  <a:pt x="554" y="658"/>
                </a:cubicBezTo>
                <a:lnTo>
                  <a:pt x="554" y="588"/>
                </a:lnTo>
                <a:cubicBezTo>
                  <a:pt x="554" y="570"/>
                  <a:pt x="570" y="554"/>
                  <a:pt x="589" y="554"/>
                </a:cubicBezTo>
                <a:lnTo>
                  <a:pt x="658" y="554"/>
                </a:lnTo>
                <a:cubicBezTo>
                  <a:pt x="676" y="554"/>
                  <a:pt x="692" y="570"/>
                  <a:pt x="692" y="588"/>
                </a:cubicBezTo>
                <a:lnTo>
                  <a:pt x="692" y="658"/>
                </a:lnTo>
                <a:close/>
                <a:moveTo>
                  <a:pt x="692" y="935"/>
                </a:moveTo>
                <a:cubicBezTo>
                  <a:pt x="692" y="953"/>
                  <a:pt x="676" y="969"/>
                  <a:pt x="658" y="969"/>
                </a:cubicBezTo>
                <a:lnTo>
                  <a:pt x="589" y="969"/>
                </a:lnTo>
                <a:cubicBezTo>
                  <a:pt x="570" y="969"/>
                  <a:pt x="554" y="953"/>
                  <a:pt x="554" y="935"/>
                </a:cubicBezTo>
                <a:lnTo>
                  <a:pt x="554" y="865"/>
                </a:lnTo>
                <a:cubicBezTo>
                  <a:pt x="554" y="847"/>
                  <a:pt x="570" y="831"/>
                  <a:pt x="589" y="831"/>
                </a:cubicBezTo>
                <a:lnTo>
                  <a:pt x="658" y="831"/>
                </a:lnTo>
                <a:cubicBezTo>
                  <a:pt x="676" y="831"/>
                  <a:pt x="692" y="847"/>
                  <a:pt x="692" y="865"/>
                </a:cubicBezTo>
                <a:lnTo>
                  <a:pt x="692" y="935"/>
                </a:lnTo>
                <a:close/>
                <a:moveTo>
                  <a:pt x="692" y="1212"/>
                </a:moveTo>
                <a:cubicBezTo>
                  <a:pt x="692" y="1230"/>
                  <a:pt x="676" y="1246"/>
                  <a:pt x="658" y="1246"/>
                </a:cubicBezTo>
                <a:lnTo>
                  <a:pt x="589" y="1246"/>
                </a:lnTo>
                <a:cubicBezTo>
                  <a:pt x="570" y="1246"/>
                  <a:pt x="554" y="1230"/>
                  <a:pt x="554" y="1212"/>
                </a:cubicBezTo>
                <a:lnTo>
                  <a:pt x="554" y="1142"/>
                </a:lnTo>
                <a:cubicBezTo>
                  <a:pt x="554" y="1124"/>
                  <a:pt x="570" y="1108"/>
                  <a:pt x="589" y="1108"/>
                </a:cubicBezTo>
                <a:lnTo>
                  <a:pt x="658" y="1108"/>
                </a:lnTo>
                <a:cubicBezTo>
                  <a:pt x="676" y="1108"/>
                  <a:pt x="692" y="1124"/>
                  <a:pt x="692" y="1142"/>
                </a:cubicBezTo>
                <a:lnTo>
                  <a:pt x="692" y="1212"/>
                </a:lnTo>
                <a:close/>
                <a:moveTo>
                  <a:pt x="969" y="381"/>
                </a:moveTo>
                <a:cubicBezTo>
                  <a:pt x="969" y="399"/>
                  <a:pt x="952" y="415"/>
                  <a:pt x="934" y="415"/>
                </a:cubicBezTo>
                <a:lnTo>
                  <a:pt x="865" y="415"/>
                </a:lnTo>
                <a:cubicBezTo>
                  <a:pt x="846" y="415"/>
                  <a:pt x="830" y="399"/>
                  <a:pt x="830" y="381"/>
                </a:cubicBezTo>
                <a:lnTo>
                  <a:pt x="830" y="311"/>
                </a:lnTo>
                <a:cubicBezTo>
                  <a:pt x="830" y="293"/>
                  <a:pt x="846" y="277"/>
                  <a:pt x="865" y="277"/>
                </a:cubicBezTo>
                <a:lnTo>
                  <a:pt x="934" y="277"/>
                </a:lnTo>
                <a:cubicBezTo>
                  <a:pt x="952" y="277"/>
                  <a:pt x="969" y="293"/>
                  <a:pt x="969" y="311"/>
                </a:cubicBezTo>
                <a:lnTo>
                  <a:pt x="969" y="381"/>
                </a:lnTo>
                <a:close/>
                <a:moveTo>
                  <a:pt x="969" y="658"/>
                </a:moveTo>
                <a:cubicBezTo>
                  <a:pt x="969" y="676"/>
                  <a:pt x="952" y="692"/>
                  <a:pt x="934" y="692"/>
                </a:cubicBezTo>
                <a:lnTo>
                  <a:pt x="865" y="692"/>
                </a:lnTo>
                <a:cubicBezTo>
                  <a:pt x="846" y="692"/>
                  <a:pt x="830" y="676"/>
                  <a:pt x="830" y="658"/>
                </a:cubicBezTo>
                <a:lnTo>
                  <a:pt x="830" y="588"/>
                </a:lnTo>
                <a:cubicBezTo>
                  <a:pt x="830" y="570"/>
                  <a:pt x="846" y="554"/>
                  <a:pt x="865" y="554"/>
                </a:cubicBezTo>
                <a:lnTo>
                  <a:pt x="934" y="554"/>
                </a:lnTo>
                <a:cubicBezTo>
                  <a:pt x="952" y="554"/>
                  <a:pt x="969" y="570"/>
                  <a:pt x="969" y="588"/>
                </a:cubicBezTo>
                <a:lnTo>
                  <a:pt x="969" y="658"/>
                </a:lnTo>
                <a:close/>
                <a:moveTo>
                  <a:pt x="969" y="935"/>
                </a:moveTo>
                <a:cubicBezTo>
                  <a:pt x="969" y="953"/>
                  <a:pt x="952" y="969"/>
                  <a:pt x="934" y="969"/>
                </a:cubicBezTo>
                <a:lnTo>
                  <a:pt x="865" y="969"/>
                </a:lnTo>
                <a:cubicBezTo>
                  <a:pt x="846" y="969"/>
                  <a:pt x="830" y="953"/>
                  <a:pt x="830" y="935"/>
                </a:cubicBezTo>
                <a:lnTo>
                  <a:pt x="830" y="865"/>
                </a:lnTo>
                <a:cubicBezTo>
                  <a:pt x="830" y="847"/>
                  <a:pt x="846" y="831"/>
                  <a:pt x="865" y="831"/>
                </a:cubicBezTo>
                <a:lnTo>
                  <a:pt x="934" y="831"/>
                </a:lnTo>
                <a:cubicBezTo>
                  <a:pt x="952" y="831"/>
                  <a:pt x="969" y="847"/>
                  <a:pt x="969" y="865"/>
                </a:cubicBezTo>
                <a:lnTo>
                  <a:pt x="969" y="935"/>
                </a:lnTo>
                <a:close/>
                <a:moveTo>
                  <a:pt x="969" y="1212"/>
                </a:moveTo>
                <a:cubicBezTo>
                  <a:pt x="969" y="1230"/>
                  <a:pt x="952" y="1246"/>
                  <a:pt x="934" y="1246"/>
                </a:cubicBezTo>
                <a:lnTo>
                  <a:pt x="865" y="1246"/>
                </a:lnTo>
                <a:cubicBezTo>
                  <a:pt x="846" y="1246"/>
                  <a:pt x="830" y="1230"/>
                  <a:pt x="830" y="1212"/>
                </a:cubicBezTo>
                <a:lnTo>
                  <a:pt x="830" y="1142"/>
                </a:lnTo>
                <a:cubicBezTo>
                  <a:pt x="830" y="1124"/>
                  <a:pt x="846" y="1108"/>
                  <a:pt x="865" y="1108"/>
                </a:cubicBezTo>
                <a:lnTo>
                  <a:pt x="934" y="1108"/>
                </a:lnTo>
                <a:cubicBezTo>
                  <a:pt x="952" y="1108"/>
                  <a:pt x="969" y="1124"/>
                  <a:pt x="969" y="1142"/>
                </a:cubicBezTo>
                <a:lnTo>
                  <a:pt x="969" y="1212"/>
                </a:lnTo>
                <a:close/>
                <a:moveTo>
                  <a:pt x="1246" y="381"/>
                </a:moveTo>
                <a:cubicBezTo>
                  <a:pt x="1246" y="399"/>
                  <a:pt x="1229" y="415"/>
                  <a:pt x="1211" y="415"/>
                </a:cubicBezTo>
                <a:lnTo>
                  <a:pt x="1142" y="415"/>
                </a:lnTo>
                <a:cubicBezTo>
                  <a:pt x="1123" y="415"/>
                  <a:pt x="1107" y="399"/>
                  <a:pt x="1107" y="381"/>
                </a:cubicBezTo>
                <a:lnTo>
                  <a:pt x="1107" y="311"/>
                </a:lnTo>
                <a:cubicBezTo>
                  <a:pt x="1107" y="293"/>
                  <a:pt x="1123" y="277"/>
                  <a:pt x="1142" y="277"/>
                </a:cubicBezTo>
                <a:lnTo>
                  <a:pt x="1211" y="277"/>
                </a:lnTo>
                <a:cubicBezTo>
                  <a:pt x="1229" y="277"/>
                  <a:pt x="1246" y="293"/>
                  <a:pt x="1246" y="311"/>
                </a:cubicBezTo>
                <a:lnTo>
                  <a:pt x="1246" y="381"/>
                </a:lnTo>
                <a:close/>
                <a:moveTo>
                  <a:pt x="1246" y="658"/>
                </a:moveTo>
                <a:cubicBezTo>
                  <a:pt x="1246" y="676"/>
                  <a:pt x="1229" y="692"/>
                  <a:pt x="1211" y="692"/>
                </a:cubicBezTo>
                <a:lnTo>
                  <a:pt x="1142" y="692"/>
                </a:lnTo>
                <a:cubicBezTo>
                  <a:pt x="1123" y="692"/>
                  <a:pt x="1107" y="676"/>
                  <a:pt x="1107" y="658"/>
                </a:cubicBezTo>
                <a:lnTo>
                  <a:pt x="1107" y="588"/>
                </a:lnTo>
                <a:cubicBezTo>
                  <a:pt x="1107" y="570"/>
                  <a:pt x="1123" y="554"/>
                  <a:pt x="1142" y="554"/>
                </a:cubicBezTo>
                <a:lnTo>
                  <a:pt x="1211" y="554"/>
                </a:lnTo>
                <a:cubicBezTo>
                  <a:pt x="1229" y="554"/>
                  <a:pt x="1246" y="570"/>
                  <a:pt x="1246" y="588"/>
                </a:cubicBezTo>
                <a:lnTo>
                  <a:pt x="1246" y="658"/>
                </a:lnTo>
                <a:close/>
                <a:moveTo>
                  <a:pt x="1246" y="935"/>
                </a:moveTo>
                <a:cubicBezTo>
                  <a:pt x="1246" y="953"/>
                  <a:pt x="1229" y="969"/>
                  <a:pt x="1211" y="969"/>
                </a:cubicBezTo>
                <a:lnTo>
                  <a:pt x="1142" y="969"/>
                </a:lnTo>
                <a:cubicBezTo>
                  <a:pt x="1123" y="969"/>
                  <a:pt x="1107" y="953"/>
                  <a:pt x="1107" y="935"/>
                </a:cubicBezTo>
                <a:lnTo>
                  <a:pt x="1107" y="865"/>
                </a:lnTo>
                <a:cubicBezTo>
                  <a:pt x="1107" y="847"/>
                  <a:pt x="1123" y="831"/>
                  <a:pt x="1142" y="831"/>
                </a:cubicBezTo>
                <a:lnTo>
                  <a:pt x="1211" y="831"/>
                </a:lnTo>
                <a:cubicBezTo>
                  <a:pt x="1229" y="831"/>
                  <a:pt x="1246" y="847"/>
                  <a:pt x="1246" y="865"/>
                </a:cubicBezTo>
                <a:lnTo>
                  <a:pt x="1246" y="935"/>
                </a:lnTo>
                <a:close/>
                <a:moveTo>
                  <a:pt x="1246" y="1212"/>
                </a:moveTo>
                <a:cubicBezTo>
                  <a:pt x="1246" y="1230"/>
                  <a:pt x="1229" y="1246"/>
                  <a:pt x="1211" y="1246"/>
                </a:cubicBezTo>
                <a:lnTo>
                  <a:pt x="1142" y="1246"/>
                </a:lnTo>
                <a:cubicBezTo>
                  <a:pt x="1123" y="1246"/>
                  <a:pt x="1107" y="1230"/>
                  <a:pt x="1107" y="1212"/>
                </a:cubicBezTo>
                <a:lnTo>
                  <a:pt x="1107" y="1142"/>
                </a:lnTo>
                <a:cubicBezTo>
                  <a:pt x="1107" y="1124"/>
                  <a:pt x="1123" y="1108"/>
                  <a:pt x="1142" y="1108"/>
                </a:cubicBezTo>
                <a:lnTo>
                  <a:pt x="1211" y="1108"/>
                </a:lnTo>
                <a:cubicBezTo>
                  <a:pt x="1229" y="1108"/>
                  <a:pt x="1246" y="1124"/>
                  <a:pt x="1246" y="1142"/>
                </a:cubicBezTo>
                <a:lnTo>
                  <a:pt x="1246" y="1212"/>
                </a:lnTo>
                <a:close/>
                <a:moveTo>
                  <a:pt x="1246" y="1489"/>
                </a:moveTo>
                <a:cubicBezTo>
                  <a:pt x="1246" y="1507"/>
                  <a:pt x="1229" y="1523"/>
                  <a:pt x="1211" y="1523"/>
                </a:cubicBezTo>
                <a:lnTo>
                  <a:pt x="1142" y="1523"/>
                </a:lnTo>
                <a:cubicBezTo>
                  <a:pt x="1123" y="1523"/>
                  <a:pt x="1107" y="1507"/>
                  <a:pt x="1107" y="1489"/>
                </a:cubicBezTo>
                <a:lnTo>
                  <a:pt x="1107" y="1420"/>
                </a:lnTo>
                <a:cubicBezTo>
                  <a:pt x="1107" y="1401"/>
                  <a:pt x="1123" y="1385"/>
                  <a:pt x="1142" y="1385"/>
                </a:cubicBezTo>
                <a:lnTo>
                  <a:pt x="1211" y="1385"/>
                </a:lnTo>
                <a:cubicBezTo>
                  <a:pt x="1229" y="1385"/>
                  <a:pt x="1246" y="1401"/>
                  <a:pt x="1246" y="1420"/>
                </a:cubicBezTo>
                <a:lnTo>
                  <a:pt x="1246" y="1489"/>
                </a:lnTo>
                <a:close/>
              </a:path>
            </a:pathLst>
          </a:custGeom>
          <a:solidFill>
            <a:schemeClr val="accent3"/>
          </a:solidFill>
          <a:ln>
            <a:noFill/>
          </a:ln>
        </p:spPr>
        <p:txBody>
          <a:bodyPr wrap="none" lIns="91431" tIns="45716" rIns="91431" bIns="45716" anchor="ctr"/>
          <a:lstStyle/>
          <a:p>
            <a:endParaRPr lang="en-US"/>
          </a:p>
        </p:txBody>
      </p:sp>
      <p:sp>
        <p:nvSpPr>
          <p:cNvPr id="13" name="Freeform 12"/>
          <p:cNvSpPr>
            <a:spLocks noChangeArrowheads="1"/>
          </p:cNvSpPr>
          <p:nvPr/>
        </p:nvSpPr>
        <p:spPr bwMode="auto">
          <a:xfrm>
            <a:off x="4390921" y="1486911"/>
            <a:ext cx="431800" cy="344487"/>
          </a:xfrm>
          <a:custGeom>
            <a:avLst/>
            <a:gdLst>
              <a:gd name="T0" fmla="*/ 101414196 w 1755"/>
              <a:gd name="T1" fmla="*/ 49343146 h 1399"/>
              <a:gd name="T2" fmla="*/ 100021611 w 1755"/>
              <a:gd name="T3" fmla="*/ 50069794 h 1399"/>
              <a:gd name="T4" fmla="*/ 99839787 w 1755"/>
              <a:gd name="T5" fmla="*/ 50069794 h 1399"/>
              <a:gd name="T6" fmla="*/ 98447448 w 1755"/>
              <a:gd name="T7" fmla="*/ 49585444 h 1399"/>
              <a:gd name="T8" fmla="*/ 53098606 w 1755"/>
              <a:gd name="T9" fmla="*/ 11745554 h 1399"/>
              <a:gd name="T10" fmla="*/ 7749764 w 1755"/>
              <a:gd name="T11" fmla="*/ 49585444 h 1399"/>
              <a:gd name="T12" fmla="*/ 6175601 w 1755"/>
              <a:gd name="T13" fmla="*/ 50069794 h 1399"/>
              <a:gd name="T14" fmla="*/ 4783015 w 1755"/>
              <a:gd name="T15" fmla="*/ 49343146 h 1399"/>
              <a:gd name="T16" fmla="*/ 726556 w 1755"/>
              <a:gd name="T17" fmla="*/ 44499644 h 1399"/>
              <a:gd name="T18" fmla="*/ 1029185 w 1755"/>
              <a:gd name="T19" fmla="*/ 41532968 h 1399"/>
              <a:gd name="T20" fmla="*/ 48133767 w 1755"/>
              <a:gd name="T21" fmla="*/ 2300602 h 1399"/>
              <a:gd name="T22" fmla="*/ 58063445 w 1755"/>
              <a:gd name="T23" fmla="*/ 2300602 h 1399"/>
              <a:gd name="T24" fmla="*/ 74047426 w 1755"/>
              <a:gd name="T25" fmla="*/ 15620355 h 1399"/>
              <a:gd name="T26" fmla="*/ 74047426 w 1755"/>
              <a:gd name="T27" fmla="*/ 2845527 h 1399"/>
              <a:gd name="T28" fmla="*/ 76166568 w 1755"/>
              <a:gd name="T29" fmla="*/ 786977 h 1399"/>
              <a:gd name="T30" fmla="*/ 88760119 w 1755"/>
              <a:gd name="T31" fmla="*/ 786977 h 1399"/>
              <a:gd name="T32" fmla="*/ 90818489 w 1755"/>
              <a:gd name="T33" fmla="*/ 2845527 h 1399"/>
              <a:gd name="T34" fmla="*/ 90818489 w 1755"/>
              <a:gd name="T35" fmla="*/ 29605937 h 1399"/>
              <a:gd name="T36" fmla="*/ 105228553 w 1755"/>
              <a:gd name="T37" fmla="*/ 41532968 h 1399"/>
              <a:gd name="T38" fmla="*/ 105470656 w 1755"/>
              <a:gd name="T39" fmla="*/ 44499644 h 1399"/>
              <a:gd name="T40" fmla="*/ 101414196 w 1755"/>
              <a:gd name="T41" fmla="*/ 49343146 h 1399"/>
              <a:gd name="T42" fmla="*/ 90818489 w 1755"/>
              <a:gd name="T43" fmla="*/ 80462708 h 1399"/>
              <a:gd name="T44" fmla="*/ 86640978 w 1755"/>
              <a:gd name="T45" fmla="*/ 84640136 h 1399"/>
              <a:gd name="T46" fmla="*/ 61514400 w 1755"/>
              <a:gd name="T47" fmla="*/ 84640136 h 1399"/>
              <a:gd name="T48" fmla="*/ 61514400 w 1755"/>
              <a:gd name="T49" fmla="*/ 59453925 h 1399"/>
              <a:gd name="T50" fmla="*/ 44743337 w 1755"/>
              <a:gd name="T51" fmla="*/ 59453925 h 1399"/>
              <a:gd name="T52" fmla="*/ 44743337 w 1755"/>
              <a:gd name="T53" fmla="*/ 84640136 h 1399"/>
              <a:gd name="T54" fmla="*/ 19556234 w 1755"/>
              <a:gd name="T55" fmla="*/ 84640136 h 1399"/>
              <a:gd name="T56" fmla="*/ 15378723 w 1755"/>
              <a:gd name="T57" fmla="*/ 80462708 h 1399"/>
              <a:gd name="T58" fmla="*/ 15378723 w 1755"/>
              <a:gd name="T59" fmla="*/ 48979945 h 1399"/>
              <a:gd name="T60" fmla="*/ 15439249 w 1755"/>
              <a:gd name="T61" fmla="*/ 48616744 h 1399"/>
              <a:gd name="T62" fmla="*/ 53098606 w 1755"/>
              <a:gd name="T63" fmla="*/ 17557756 h 1399"/>
              <a:gd name="T64" fmla="*/ 90757963 w 1755"/>
              <a:gd name="T65" fmla="*/ 48616744 h 1399"/>
              <a:gd name="T66" fmla="*/ 90818489 w 1755"/>
              <a:gd name="T67" fmla="*/ 48979945 h 1399"/>
              <a:gd name="T68" fmla="*/ 90818489 w 1755"/>
              <a:gd name="T69" fmla="*/ 80462708 h 139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755" h="1399">
                <a:moveTo>
                  <a:pt x="1675" y="815"/>
                </a:moveTo>
                <a:cubicBezTo>
                  <a:pt x="1669" y="821"/>
                  <a:pt x="1661" y="825"/>
                  <a:pt x="1652" y="827"/>
                </a:cubicBezTo>
                <a:cubicBezTo>
                  <a:pt x="1651" y="827"/>
                  <a:pt x="1650" y="827"/>
                  <a:pt x="1649" y="827"/>
                </a:cubicBezTo>
                <a:cubicBezTo>
                  <a:pt x="1640" y="827"/>
                  <a:pt x="1633" y="824"/>
                  <a:pt x="1626" y="819"/>
                </a:cubicBezTo>
                <a:lnTo>
                  <a:pt x="877" y="194"/>
                </a:lnTo>
                <a:lnTo>
                  <a:pt x="128" y="819"/>
                </a:lnTo>
                <a:cubicBezTo>
                  <a:pt x="121" y="824"/>
                  <a:pt x="112" y="828"/>
                  <a:pt x="102" y="827"/>
                </a:cubicBezTo>
                <a:cubicBezTo>
                  <a:pt x="93" y="825"/>
                  <a:pt x="85" y="821"/>
                  <a:pt x="79" y="815"/>
                </a:cubicBezTo>
                <a:lnTo>
                  <a:pt x="12" y="735"/>
                </a:lnTo>
                <a:cubicBezTo>
                  <a:pt x="0" y="720"/>
                  <a:pt x="3" y="698"/>
                  <a:pt x="17" y="686"/>
                </a:cubicBezTo>
                <a:lnTo>
                  <a:pt x="795" y="38"/>
                </a:lnTo>
                <a:cubicBezTo>
                  <a:pt x="840" y="0"/>
                  <a:pt x="914" y="0"/>
                  <a:pt x="959" y="38"/>
                </a:cubicBezTo>
                <a:lnTo>
                  <a:pt x="1223" y="258"/>
                </a:lnTo>
                <a:lnTo>
                  <a:pt x="1223" y="47"/>
                </a:lnTo>
                <a:cubicBezTo>
                  <a:pt x="1223" y="28"/>
                  <a:pt x="1239" y="13"/>
                  <a:pt x="1258" y="13"/>
                </a:cubicBezTo>
                <a:lnTo>
                  <a:pt x="1466" y="13"/>
                </a:lnTo>
                <a:cubicBezTo>
                  <a:pt x="1485" y="13"/>
                  <a:pt x="1500" y="28"/>
                  <a:pt x="1500" y="47"/>
                </a:cubicBezTo>
                <a:lnTo>
                  <a:pt x="1500" y="489"/>
                </a:lnTo>
                <a:lnTo>
                  <a:pt x="1738" y="686"/>
                </a:lnTo>
                <a:cubicBezTo>
                  <a:pt x="1752" y="698"/>
                  <a:pt x="1754" y="720"/>
                  <a:pt x="1742" y="735"/>
                </a:cubicBezTo>
                <a:lnTo>
                  <a:pt x="1675" y="815"/>
                </a:lnTo>
                <a:close/>
                <a:moveTo>
                  <a:pt x="1500" y="1329"/>
                </a:moveTo>
                <a:cubicBezTo>
                  <a:pt x="1500" y="1367"/>
                  <a:pt x="1469" y="1398"/>
                  <a:pt x="1431" y="1398"/>
                </a:cubicBezTo>
                <a:lnTo>
                  <a:pt x="1016" y="1398"/>
                </a:lnTo>
                <a:lnTo>
                  <a:pt x="1016" y="982"/>
                </a:lnTo>
                <a:lnTo>
                  <a:pt x="739" y="982"/>
                </a:lnTo>
                <a:lnTo>
                  <a:pt x="739" y="1398"/>
                </a:lnTo>
                <a:lnTo>
                  <a:pt x="323" y="1398"/>
                </a:lnTo>
                <a:cubicBezTo>
                  <a:pt x="285" y="1398"/>
                  <a:pt x="254" y="1367"/>
                  <a:pt x="254" y="1329"/>
                </a:cubicBezTo>
                <a:lnTo>
                  <a:pt x="254" y="809"/>
                </a:lnTo>
                <a:cubicBezTo>
                  <a:pt x="254" y="807"/>
                  <a:pt x="255" y="805"/>
                  <a:pt x="255" y="803"/>
                </a:cubicBezTo>
                <a:lnTo>
                  <a:pt x="877" y="290"/>
                </a:lnTo>
                <a:lnTo>
                  <a:pt x="1499" y="803"/>
                </a:lnTo>
                <a:cubicBezTo>
                  <a:pt x="1500" y="805"/>
                  <a:pt x="1500" y="807"/>
                  <a:pt x="1500" y="809"/>
                </a:cubicBezTo>
                <a:lnTo>
                  <a:pt x="1500" y="1329"/>
                </a:lnTo>
                <a:close/>
              </a:path>
            </a:pathLst>
          </a:custGeom>
          <a:solidFill>
            <a:schemeClr val="accent3"/>
          </a:solidFill>
          <a:ln>
            <a:noFill/>
          </a:ln>
        </p:spPr>
        <p:txBody>
          <a:bodyPr wrap="none" lIns="91431" tIns="45716" rIns="91431" bIns="45716" anchor="ctr"/>
          <a:lstStyle/>
          <a:p>
            <a:endParaRPr lang="en-US"/>
          </a:p>
        </p:txBody>
      </p:sp>
      <p:sp>
        <p:nvSpPr>
          <p:cNvPr id="14" name="Freeform 13"/>
          <p:cNvSpPr>
            <a:spLocks noChangeArrowheads="1"/>
          </p:cNvSpPr>
          <p:nvPr/>
        </p:nvSpPr>
        <p:spPr bwMode="auto">
          <a:xfrm>
            <a:off x="4946546" y="1455161"/>
            <a:ext cx="409575" cy="409575"/>
          </a:xfrm>
          <a:custGeom>
            <a:avLst/>
            <a:gdLst>
              <a:gd name="T0" fmla="*/ 100631150 w 1664"/>
              <a:gd name="T1" fmla="*/ 57797855 h 1663"/>
              <a:gd name="T2" fmla="*/ 98815876 w 1664"/>
              <a:gd name="T3" fmla="*/ 60160484 h 1663"/>
              <a:gd name="T4" fmla="*/ 86652926 w 1664"/>
              <a:gd name="T5" fmla="*/ 61978081 h 1663"/>
              <a:gd name="T6" fmla="*/ 84111543 w 1664"/>
              <a:gd name="T7" fmla="*/ 67915318 h 1663"/>
              <a:gd name="T8" fmla="*/ 91130930 w 1664"/>
              <a:gd name="T9" fmla="*/ 77003055 h 1663"/>
              <a:gd name="T10" fmla="*/ 91796489 w 1664"/>
              <a:gd name="T11" fmla="*/ 78638893 h 1663"/>
              <a:gd name="T12" fmla="*/ 91191234 w 1664"/>
              <a:gd name="T13" fmla="*/ 80153557 h 1663"/>
              <a:gd name="T14" fmla="*/ 78544375 w 1664"/>
              <a:gd name="T15" fmla="*/ 91846270 h 1663"/>
              <a:gd name="T16" fmla="*/ 76849955 w 1664"/>
              <a:gd name="T17" fmla="*/ 91300991 h 1663"/>
              <a:gd name="T18" fmla="*/ 67833890 w 1664"/>
              <a:gd name="T19" fmla="*/ 84212610 h 1663"/>
              <a:gd name="T20" fmla="*/ 61843117 w 1664"/>
              <a:gd name="T21" fmla="*/ 86696659 h 1663"/>
              <a:gd name="T22" fmla="*/ 59967294 w 1664"/>
              <a:gd name="T23" fmla="*/ 98874065 h 1663"/>
              <a:gd name="T24" fmla="*/ 57607314 w 1664"/>
              <a:gd name="T25" fmla="*/ 100691662 h 1663"/>
              <a:gd name="T26" fmla="*/ 43084386 w 1664"/>
              <a:gd name="T27" fmla="*/ 100691662 h 1663"/>
              <a:gd name="T28" fmla="*/ 40724407 w 1664"/>
              <a:gd name="T29" fmla="*/ 98752892 h 1663"/>
              <a:gd name="T30" fmla="*/ 38848583 w 1664"/>
              <a:gd name="T31" fmla="*/ 86696659 h 1663"/>
              <a:gd name="T32" fmla="*/ 32978910 w 1664"/>
              <a:gd name="T33" fmla="*/ 84273196 h 1663"/>
              <a:gd name="T34" fmla="*/ 23720644 w 1664"/>
              <a:gd name="T35" fmla="*/ 91300991 h 1663"/>
              <a:gd name="T36" fmla="*/ 22086775 w 1664"/>
              <a:gd name="T37" fmla="*/ 91846270 h 1663"/>
              <a:gd name="T38" fmla="*/ 20452905 w 1664"/>
              <a:gd name="T39" fmla="*/ 91119231 h 1663"/>
              <a:gd name="T40" fmla="*/ 9681871 w 1664"/>
              <a:gd name="T41" fmla="*/ 80153557 h 1663"/>
              <a:gd name="T42" fmla="*/ 9197716 w 1664"/>
              <a:gd name="T43" fmla="*/ 78638893 h 1663"/>
              <a:gd name="T44" fmla="*/ 9742421 w 1664"/>
              <a:gd name="T45" fmla="*/ 77124229 h 1663"/>
              <a:gd name="T46" fmla="*/ 16580157 w 1664"/>
              <a:gd name="T47" fmla="*/ 68157664 h 1663"/>
              <a:gd name="T48" fmla="*/ 13917674 w 1664"/>
              <a:gd name="T49" fmla="*/ 61614562 h 1663"/>
              <a:gd name="T50" fmla="*/ 1936374 w 1664"/>
              <a:gd name="T51" fmla="*/ 59857551 h 1663"/>
              <a:gd name="T52" fmla="*/ 0 w 1664"/>
              <a:gd name="T53" fmla="*/ 57494922 h 1663"/>
              <a:gd name="T54" fmla="*/ 0 w 1664"/>
              <a:gd name="T55" fmla="*/ 42954394 h 1663"/>
              <a:gd name="T56" fmla="*/ 1815274 w 1664"/>
              <a:gd name="T57" fmla="*/ 40591764 h 1663"/>
              <a:gd name="T58" fmla="*/ 13978224 w 1664"/>
              <a:gd name="T59" fmla="*/ 38774167 h 1663"/>
              <a:gd name="T60" fmla="*/ 16519853 w 1664"/>
              <a:gd name="T61" fmla="*/ 32715757 h 1663"/>
              <a:gd name="T62" fmla="*/ 9500466 w 1664"/>
              <a:gd name="T63" fmla="*/ 23688606 h 1663"/>
              <a:gd name="T64" fmla="*/ 8895211 w 1664"/>
              <a:gd name="T65" fmla="*/ 22113356 h 1663"/>
              <a:gd name="T66" fmla="*/ 9439916 w 1664"/>
              <a:gd name="T67" fmla="*/ 20598692 h 1663"/>
              <a:gd name="T68" fmla="*/ 22086775 w 1664"/>
              <a:gd name="T69" fmla="*/ 8845392 h 1663"/>
              <a:gd name="T70" fmla="*/ 23781195 w 1664"/>
              <a:gd name="T71" fmla="*/ 9511844 h 1663"/>
              <a:gd name="T72" fmla="*/ 32857810 w 1664"/>
              <a:gd name="T73" fmla="*/ 16539638 h 1663"/>
              <a:gd name="T74" fmla="*/ 38788032 w 1664"/>
              <a:gd name="T75" fmla="*/ 14055589 h 1663"/>
              <a:gd name="T76" fmla="*/ 40724407 w 1664"/>
              <a:gd name="T77" fmla="*/ 1817597 h 1663"/>
              <a:gd name="T78" fmla="*/ 43023835 w 1664"/>
              <a:gd name="T79" fmla="*/ 0 h 1663"/>
              <a:gd name="T80" fmla="*/ 57607314 w 1664"/>
              <a:gd name="T81" fmla="*/ 0 h 1663"/>
              <a:gd name="T82" fmla="*/ 59967294 w 1664"/>
              <a:gd name="T83" fmla="*/ 1999356 h 1663"/>
              <a:gd name="T84" fmla="*/ 61782567 w 1664"/>
              <a:gd name="T85" fmla="*/ 14055589 h 1663"/>
              <a:gd name="T86" fmla="*/ 67652240 w 1664"/>
              <a:gd name="T87" fmla="*/ 16479052 h 1663"/>
              <a:gd name="T88" fmla="*/ 76971056 w 1664"/>
              <a:gd name="T89" fmla="*/ 9451257 h 1663"/>
              <a:gd name="T90" fmla="*/ 78544375 w 1664"/>
              <a:gd name="T91" fmla="*/ 8845392 h 1663"/>
              <a:gd name="T92" fmla="*/ 80178244 w 1664"/>
              <a:gd name="T93" fmla="*/ 9511844 h 1663"/>
              <a:gd name="T94" fmla="*/ 91009829 w 1664"/>
              <a:gd name="T95" fmla="*/ 20659278 h 1663"/>
              <a:gd name="T96" fmla="*/ 91433434 w 1664"/>
              <a:gd name="T97" fmla="*/ 22113356 h 1663"/>
              <a:gd name="T98" fmla="*/ 90949279 w 1664"/>
              <a:gd name="T99" fmla="*/ 23628020 h 1663"/>
              <a:gd name="T100" fmla="*/ 84050993 w 1664"/>
              <a:gd name="T101" fmla="*/ 32594584 h 1663"/>
              <a:gd name="T102" fmla="*/ 86713476 w 1664"/>
              <a:gd name="T103" fmla="*/ 39016513 h 1663"/>
              <a:gd name="T104" fmla="*/ 98694776 w 1664"/>
              <a:gd name="T105" fmla="*/ 40834110 h 1663"/>
              <a:gd name="T106" fmla="*/ 100631150 w 1664"/>
              <a:gd name="T107" fmla="*/ 43196740 h 1663"/>
              <a:gd name="T108" fmla="*/ 100631150 w 1664"/>
              <a:gd name="T109" fmla="*/ 57797855 h 1663"/>
              <a:gd name="T110" fmla="*/ 50345973 w 1664"/>
              <a:gd name="T111" fmla="*/ 33563969 h 1663"/>
              <a:gd name="T112" fmla="*/ 33584165 w 1664"/>
              <a:gd name="T113" fmla="*/ 50345954 h 1663"/>
              <a:gd name="T114" fmla="*/ 50345973 w 1664"/>
              <a:gd name="T115" fmla="*/ 67127692 h 1663"/>
              <a:gd name="T116" fmla="*/ 67107535 w 1664"/>
              <a:gd name="T117" fmla="*/ 50345954 h 1663"/>
              <a:gd name="T118" fmla="*/ 50345973 w 1664"/>
              <a:gd name="T119" fmla="*/ 33563969 h 1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664" h="1663">
                <a:moveTo>
                  <a:pt x="1663" y="954"/>
                </a:moveTo>
                <a:cubicBezTo>
                  <a:pt x="1663" y="970"/>
                  <a:pt x="1650" y="989"/>
                  <a:pt x="1633" y="993"/>
                </a:cubicBezTo>
                <a:lnTo>
                  <a:pt x="1432" y="1023"/>
                </a:lnTo>
                <a:cubicBezTo>
                  <a:pt x="1420" y="1057"/>
                  <a:pt x="1407" y="1090"/>
                  <a:pt x="1390" y="1121"/>
                </a:cubicBezTo>
                <a:cubicBezTo>
                  <a:pt x="1427" y="1174"/>
                  <a:pt x="1466" y="1222"/>
                  <a:pt x="1506" y="1271"/>
                </a:cubicBezTo>
                <a:cubicBezTo>
                  <a:pt x="1512" y="1278"/>
                  <a:pt x="1517" y="1288"/>
                  <a:pt x="1517" y="1298"/>
                </a:cubicBezTo>
                <a:cubicBezTo>
                  <a:pt x="1517" y="1307"/>
                  <a:pt x="1514" y="1315"/>
                  <a:pt x="1507" y="1323"/>
                </a:cubicBezTo>
                <a:cubicBezTo>
                  <a:pt x="1481" y="1357"/>
                  <a:pt x="1335" y="1516"/>
                  <a:pt x="1298" y="1516"/>
                </a:cubicBezTo>
                <a:cubicBezTo>
                  <a:pt x="1288" y="1516"/>
                  <a:pt x="1279" y="1512"/>
                  <a:pt x="1270" y="1507"/>
                </a:cubicBezTo>
                <a:lnTo>
                  <a:pt x="1121" y="1390"/>
                </a:lnTo>
                <a:cubicBezTo>
                  <a:pt x="1089" y="1406"/>
                  <a:pt x="1056" y="1420"/>
                  <a:pt x="1022" y="1431"/>
                </a:cubicBezTo>
                <a:cubicBezTo>
                  <a:pt x="1015" y="1497"/>
                  <a:pt x="1008" y="1567"/>
                  <a:pt x="991" y="1632"/>
                </a:cubicBezTo>
                <a:cubicBezTo>
                  <a:pt x="986" y="1649"/>
                  <a:pt x="971" y="1662"/>
                  <a:pt x="952" y="1662"/>
                </a:cubicBezTo>
                <a:lnTo>
                  <a:pt x="712" y="1662"/>
                </a:lnTo>
                <a:cubicBezTo>
                  <a:pt x="692" y="1662"/>
                  <a:pt x="675" y="1648"/>
                  <a:pt x="673" y="1630"/>
                </a:cubicBezTo>
                <a:lnTo>
                  <a:pt x="642" y="1431"/>
                </a:lnTo>
                <a:cubicBezTo>
                  <a:pt x="609" y="1420"/>
                  <a:pt x="576" y="1407"/>
                  <a:pt x="545" y="1391"/>
                </a:cubicBezTo>
                <a:lnTo>
                  <a:pt x="392" y="1507"/>
                </a:lnTo>
                <a:cubicBezTo>
                  <a:pt x="385" y="1513"/>
                  <a:pt x="375" y="1516"/>
                  <a:pt x="365" y="1516"/>
                </a:cubicBezTo>
                <a:cubicBezTo>
                  <a:pt x="355" y="1516"/>
                  <a:pt x="346" y="1512"/>
                  <a:pt x="338" y="1504"/>
                </a:cubicBezTo>
                <a:cubicBezTo>
                  <a:pt x="281" y="1453"/>
                  <a:pt x="205" y="1385"/>
                  <a:pt x="160" y="1323"/>
                </a:cubicBezTo>
                <a:cubicBezTo>
                  <a:pt x="154" y="1315"/>
                  <a:pt x="152" y="1306"/>
                  <a:pt x="152" y="1298"/>
                </a:cubicBezTo>
                <a:cubicBezTo>
                  <a:pt x="152" y="1288"/>
                  <a:pt x="155" y="1280"/>
                  <a:pt x="161" y="1273"/>
                </a:cubicBezTo>
                <a:cubicBezTo>
                  <a:pt x="197" y="1223"/>
                  <a:pt x="237" y="1175"/>
                  <a:pt x="274" y="1125"/>
                </a:cubicBezTo>
                <a:cubicBezTo>
                  <a:pt x="256" y="1090"/>
                  <a:pt x="241" y="1054"/>
                  <a:pt x="230" y="1017"/>
                </a:cubicBezTo>
                <a:lnTo>
                  <a:pt x="32" y="988"/>
                </a:lnTo>
                <a:cubicBezTo>
                  <a:pt x="13" y="985"/>
                  <a:pt x="0" y="968"/>
                  <a:pt x="0" y="949"/>
                </a:cubicBezTo>
                <a:lnTo>
                  <a:pt x="0" y="709"/>
                </a:lnTo>
                <a:cubicBezTo>
                  <a:pt x="0" y="693"/>
                  <a:pt x="13" y="673"/>
                  <a:pt x="30" y="670"/>
                </a:cubicBezTo>
                <a:lnTo>
                  <a:pt x="231" y="640"/>
                </a:lnTo>
                <a:cubicBezTo>
                  <a:pt x="242" y="605"/>
                  <a:pt x="256" y="573"/>
                  <a:pt x="273" y="540"/>
                </a:cubicBezTo>
                <a:cubicBezTo>
                  <a:pt x="236" y="488"/>
                  <a:pt x="197" y="439"/>
                  <a:pt x="157" y="391"/>
                </a:cubicBezTo>
                <a:cubicBezTo>
                  <a:pt x="151" y="383"/>
                  <a:pt x="147" y="375"/>
                  <a:pt x="147" y="365"/>
                </a:cubicBezTo>
                <a:cubicBezTo>
                  <a:pt x="147" y="355"/>
                  <a:pt x="151" y="348"/>
                  <a:pt x="156" y="340"/>
                </a:cubicBezTo>
                <a:cubicBezTo>
                  <a:pt x="182" y="304"/>
                  <a:pt x="328" y="146"/>
                  <a:pt x="365" y="146"/>
                </a:cubicBezTo>
                <a:cubicBezTo>
                  <a:pt x="375" y="146"/>
                  <a:pt x="385" y="151"/>
                  <a:pt x="393" y="157"/>
                </a:cubicBezTo>
                <a:lnTo>
                  <a:pt x="543" y="273"/>
                </a:lnTo>
                <a:cubicBezTo>
                  <a:pt x="574" y="257"/>
                  <a:pt x="608" y="243"/>
                  <a:pt x="641" y="232"/>
                </a:cubicBezTo>
                <a:cubicBezTo>
                  <a:pt x="649" y="166"/>
                  <a:pt x="655" y="95"/>
                  <a:pt x="673" y="30"/>
                </a:cubicBezTo>
                <a:cubicBezTo>
                  <a:pt x="677" y="13"/>
                  <a:pt x="692" y="0"/>
                  <a:pt x="711" y="0"/>
                </a:cubicBezTo>
                <a:lnTo>
                  <a:pt x="952" y="0"/>
                </a:lnTo>
                <a:cubicBezTo>
                  <a:pt x="971" y="0"/>
                  <a:pt x="989" y="14"/>
                  <a:pt x="991" y="33"/>
                </a:cubicBezTo>
                <a:lnTo>
                  <a:pt x="1021" y="232"/>
                </a:lnTo>
                <a:cubicBezTo>
                  <a:pt x="1055" y="243"/>
                  <a:pt x="1087" y="256"/>
                  <a:pt x="1118" y="272"/>
                </a:cubicBezTo>
                <a:lnTo>
                  <a:pt x="1272" y="156"/>
                </a:lnTo>
                <a:cubicBezTo>
                  <a:pt x="1279" y="149"/>
                  <a:pt x="1288" y="146"/>
                  <a:pt x="1298" y="146"/>
                </a:cubicBezTo>
                <a:cubicBezTo>
                  <a:pt x="1308" y="146"/>
                  <a:pt x="1318" y="151"/>
                  <a:pt x="1325" y="157"/>
                </a:cubicBezTo>
                <a:cubicBezTo>
                  <a:pt x="1383" y="210"/>
                  <a:pt x="1458" y="277"/>
                  <a:pt x="1504" y="341"/>
                </a:cubicBezTo>
                <a:cubicBezTo>
                  <a:pt x="1509" y="348"/>
                  <a:pt x="1511" y="356"/>
                  <a:pt x="1511" y="365"/>
                </a:cubicBezTo>
                <a:cubicBezTo>
                  <a:pt x="1511" y="375"/>
                  <a:pt x="1508" y="382"/>
                  <a:pt x="1503" y="390"/>
                </a:cubicBezTo>
                <a:cubicBezTo>
                  <a:pt x="1466" y="440"/>
                  <a:pt x="1426" y="487"/>
                  <a:pt x="1389" y="538"/>
                </a:cubicBezTo>
                <a:cubicBezTo>
                  <a:pt x="1407" y="573"/>
                  <a:pt x="1423" y="608"/>
                  <a:pt x="1433" y="644"/>
                </a:cubicBezTo>
                <a:lnTo>
                  <a:pt x="1631" y="674"/>
                </a:lnTo>
                <a:cubicBezTo>
                  <a:pt x="1650" y="678"/>
                  <a:pt x="1663" y="695"/>
                  <a:pt x="1663" y="713"/>
                </a:cubicBezTo>
                <a:lnTo>
                  <a:pt x="1663" y="954"/>
                </a:lnTo>
                <a:close/>
                <a:moveTo>
                  <a:pt x="832" y="554"/>
                </a:moveTo>
                <a:cubicBezTo>
                  <a:pt x="679" y="554"/>
                  <a:pt x="555" y="678"/>
                  <a:pt x="555" y="831"/>
                </a:cubicBezTo>
                <a:cubicBezTo>
                  <a:pt x="555" y="983"/>
                  <a:pt x="680" y="1108"/>
                  <a:pt x="832" y="1108"/>
                </a:cubicBezTo>
                <a:cubicBezTo>
                  <a:pt x="985" y="1108"/>
                  <a:pt x="1109" y="983"/>
                  <a:pt x="1109" y="831"/>
                </a:cubicBezTo>
                <a:cubicBezTo>
                  <a:pt x="1109" y="678"/>
                  <a:pt x="984" y="554"/>
                  <a:pt x="832" y="554"/>
                </a:cubicBezTo>
                <a:close/>
              </a:path>
            </a:pathLst>
          </a:custGeom>
          <a:solidFill>
            <a:schemeClr val="accent3"/>
          </a:solidFill>
          <a:ln>
            <a:noFill/>
          </a:ln>
        </p:spPr>
        <p:txBody>
          <a:bodyPr wrap="none" lIns="91431" tIns="45716" rIns="91431" bIns="45716" anchor="ctr"/>
          <a:lstStyle/>
          <a:p>
            <a:endParaRPr lang="en-US"/>
          </a:p>
        </p:txBody>
      </p:sp>
      <p:sp>
        <p:nvSpPr>
          <p:cNvPr id="15" name="Freeform 14"/>
          <p:cNvSpPr>
            <a:spLocks noChangeArrowheads="1"/>
          </p:cNvSpPr>
          <p:nvPr/>
        </p:nvSpPr>
        <p:spPr bwMode="auto">
          <a:xfrm>
            <a:off x="5475183" y="1455161"/>
            <a:ext cx="444500" cy="444500"/>
          </a:xfrm>
          <a:custGeom>
            <a:avLst/>
            <a:gdLst>
              <a:gd name="T0" fmla="*/ 109413848 w 1802"/>
              <a:gd name="T1" fmla="*/ 75757403 h 1802"/>
              <a:gd name="T2" fmla="*/ 104978961 w 1802"/>
              <a:gd name="T3" fmla="*/ 83108180 h 1802"/>
              <a:gd name="T4" fmla="*/ 58686087 w 1802"/>
              <a:gd name="T5" fmla="*/ 108381039 h 1802"/>
              <a:gd name="T6" fmla="*/ 54676460 w 1802"/>
              <a:gd name="T7" fmla="*/ 109413848 h 1802"/>
              <a:gd name="T8" fmla="*/ 50666833 w 1802"/>
              <a:gd name="T9" fmla="*/ 108381039 h 1802"/>
              <a:gd name="T10" fmla="*/ 4374206 w 1802"/>
              <a:gd name="T11" fmla="*/ 83108180 h 1802"/>
              <a:gd name="T12" fmla="*/ 0 w 1802"/>
              <a:gd name="T13" fmla="*/ 75757403 h 1802"/>
              <a:gd name="T14" fmla="*/ 0 w 1802"/>
              <a:gd name="T15" fmla="*/ 25272612 h 1802"/>
              <a:gd name="T16" fmla="*/ 5528376 w 1802"/>
              <a:gd name="T17" fmla="*/ 17374967 h 1802"/>
              <a:gd name="T18" fmla="*/ 51821251 w 1802"/>
              <a:gd name="T19" fmla="*/ 546868 h 1802"/>
              <a:gd name="T20" fmla="*/ 54676460 w 1802"/>
              <a:gd name="T21" fmla="*/ 0 h 1802"/>
              <a:gd name="T22" fmla="*/ 57592597 w 1802"/>
              <a:gd name="T23" fmla="*/ 546868 h 1802"/>
              <a:gd name="T24" fmla="*/ 103885471 w 1802"/>
              <a:gd name="T25" fmla="*/ 17374967 h 1802"/>
              <a:gd name="T26" fmla="*/ 109413848 w 1802"/>
              <a:gd name="T27" fmla="*/ 25272612 h 1802"/>
              <a:gd name="T28" fmla="*/ 109413848 w 1802"/>
              <a:gd name="T29" fmla="*/ 75757403 h 1802"/>
              <a:gd name="T30" fmla="*/ 100604756 w 1802"/>
              <a:gd name="T31" fmla="*/ 25151251 h 1802"/>
              <a:gd name="T32" fmla="*/ 54676460 w 1802"/>
              <a:gd name="T33" fmla="*/ 8444513 h 1802"/>
              <a:gd name="T34" fmla="*/ 8809092 w 1802"/>
              <a:gd name="T35" fmla="*/ 25151251 h 1802"/>
              <a:gd name="T36" fmla="*/ 54676460 w 1802"/>
              <a:gd name="T37" fmla="*/ 41797060 h 1802"/>
              <a:gd name="T38" fmla="*/ 100604756 w 1802"/>
              <a:gd name="T39" fmla="*/ 25151251 h 1802"/>
              <a:gd name="T40" fmla="*/ 100969334 w 1802"/>
              <a:gd name="T41" fmla="*/ 75757403 h 1802"/>
              <a:gd name="T42" fmla="*/ 100969334 w 1802"/>
              <a:gd name="T43" fmla="*/ 33960096 h 1802"/>
              <a:gd name="T44" fmla="*/ 58929057 w 1802"/>
              <a:gd name="T45" fmla="*/ 49269692 h 1802"/>
              <a:gd name="T46" fmla="*/ 58929057 w 1802"/>
              <a:gd name="T47" fmla="*/ 98721427 h 1802"/>
              <a:gd name="T48" fmla="*/ 100969334 w 1802"/>
              <a:gd name="T49" fmla="*/ 75757403 h 180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02" h="1802">
                <a:moveTo>
                  <a:pt x="1801" y="1247"/>
                </a:moveTo>
                <a:cubicBezTo>
                  <a:pt x="1801" y="1298"/>
                  <a:pt x="1773" y="1344"/>
                  <a:pt x="1728" y="1368"/>
                </a:cubicBezTo>
                <a:lnTo>
                  <a:pt x="966" y="1784"/>
                </a:lnTo>
                <a:cubicBezTo>
                  <a:pt x="946" y="1796"/>
                  <a:pt x="923" y="1801"/>
                  <a:pt x="900" y="1801"/>
                </a:cubicBezTo>
                <a:cubicBezTo>
                  <a:pt x="878" y="1801"/>
                  <a:pt x="855" y="1796"/>
                  <a:pt x="834" y="1784"/>
                </a:cubicBezTo>
                <a:lnTo>
                  <a:pt x="72" y="1368"/>
                </a:lnTo>
                <a:cubicBezTo>
                  <a:pt x="28" y="1344"/>
                  <a:pt x="0" y="1298"/>
                  <a:pt x="0" y="1247"/>
                </a:cubicBezTo>
                <a:lnTo>
                  <a:pt x="0" y="416"/>
                </a:lnTo>
                <a:cubicBezTo>
                  <a:pt x="0" y="357"/>
                  <a:pt x="37" y="305"/>
                  <a:pt x="91" y="286"/>
                </a:cubicBezTo>
                <a:lnTo>
                  <a:pt x="853" y="9"/>
                </a:lnTo>
                <a:cubicBezTo>
                  <a:pt x="868" y="3"/>
                  <a:pt x="884" y="0"/>
                  <a:pt x="900" y="0"/>
                </a:cubicBezTo>
                <a:cubicBezTo>
                  <a:pt x="916" y="0"/>
                  <a:pt x="933" y="3"/>
                  <a:pt x="948" y="9"/>
                </a:cubicBezTo>
                <a:lnTo>
                  <a:pt x="1710" y="286"/>
                </a:lnTo>
                <a:cubicBezTo>
                  <a:pt x="1764" y="305"/>
                  <a:pt x="1801" y="357"/>
                  <a:pt x="1801" y="416"/>
                </a:cubicBezTo>
                <a:lnTo>
                  <a:pt x="1801" y="1247"/>
                </a:lnTo>
                <a:close/>
                <a:moveTo>
                  <a:pt x="1656" y="414"/>
                </a:moveTo>
                <a:lnTo>
                  <a:pt x="900" y="139"/>
                </a:lnTo>
                <a:lnTo>
                  <a:pt x="145" y="414"/>
                </a:lnTo>
                <a:lnTo>
                  <a:pt x="900" y="688"/>
                </a:lnTo>
                <a:lnTo>
                  <a:pt x="1656" y="414"/>
                </a:lnTo>
                <a:close/>
                <a:moveTo>
                  <a:pt x="1662" y="1247"/>
                </a:moveTo>
                <a:lnTo>
                  <a:pt x="1662" y="559"/>
                </a:lnTo>
                <a:lnTo>
                  <a:pt x="970" y="811"/>
                </a:lnTo>
                <a:lnTo>
                  <a:pt x="970" y="1625"/>
                </a:lnTo>
                <a:lnTo>
                  <a:pt x="1662" y="1247"/>
                </a:lnTo>
                <a:close/>
              </a:path>
            </a:pathLst>
          </a:custGeom>
          <a:solidFill>
            <a:schemeClr val="accent3"/>
          </a:solidFill>
          <a:ln>
            <a:noFill/>
          </a:ln>
        </p:spPr>
        <p:txBody>
          <a:bodyPr wrap="none" lIns="91431" tIns="45716" rIns="91431" bIns="45716" anchor="ctr"/>
          <a:lstStyle/>
          <a:p>
            <a:endParaRPr lang="en-US"/>
          </a:p>
        </p:txBody>
      </p:sp>
      <p:sp>
        <p:nvSpPr>
          <p:cNvPr id="16" name="Freeform 15"/>
          <p:cNvSpPr>
            <a:spLocks noChangeArrowheads="1"/>
          </p:cNvSpPr>
          <p:nvPr/>
        </p:nvSpPr>
        <p:spPr bwMode="auto">
          <a:xfrm>
            <a:off x="6072083" y="1421823"/>
            <a:ext cx="579438" cy="477838"/>
          </a:xfrm>
          <a:custGeom>
            <a:avLst/>
            <a:gdLst>
              <a:gd name="T0" fmla="*/ 142449520 w 2356"/>
              <a:gd name="T1" fmla="*/ 94442957 h 1940"/>
              <a:gd name="T2" fmla="*/ 137791881 w 2356"/>
              <a:gd name="T3" fmla="*/ 101898954 h 1940"/>
              <a:gd name="T4" fmla="*/ 108515752 w 2356"/>
              <a:gd name="T5" fmla="*/ 116629172 h 1940"/>
              <a:gd name="T6" fmla="*/ 104765391 w 2356"/>
              <a:gd name="T7" fmla="*/ 117538542 h 1940"/>
              <a:gd name="T8" fmla="*/ 101015276 w 2356"/>
              <a:gd name="T9" fmla="*/ 116629172 h 1940"/>
              <a:gd name="T10" fmla="*/ 71678399 w 2356"/>
              <a:gd name="T11" fmla="*/ 101898954 h 1940"/>
              <a:gd name="T12" fmla="*/ 71255134 w 2356"/>
              <a:gd name="T13" fmla="*/ 101656586 h 1940"/>
              <a:gd name="T14" fmla="*/ 70771121 w 2356"/>
              <a:gd name="T15" fmla="*/ 101898954 h 1940"/>
              <a:gd name="T16" fmla="*/ 41434244 w 2356"/>
              <a:gd name="T17" fmla="*/ 116629172 h 1940"/>
              <a:gd name="T18" fmla="*/ 37744631 w 2356"/>
              <a:gd name="T19" fmla="*/ 117538542 h 1940"/>
              <a:gd name="T20" fmla="*/ 33994270 w 2356"/>
              <a:gd name="T21" fmla="*/ 116629172 h 1940"/>
              <a:gd name="T22" fmla="*/ 4657639 w 2356"/>
              <a:gd name="T23" fmla="*/ 101898954 h 1940"/>
              <a:gd name="T24" fmla="*/ 0 w 2356"/>
              <a:gd name="T25" fmla="*/ 94442957 h 1940"/>
              <a:gd name="T26" fmla="*/ 0 w 2356"/>
              <a:gd name="T27" fmla="*/ 67164811 h 1940"/>
              <a:gd name="T28" fmla="*/ 5141406 w 2356"/>
              <a:gd name="T29" fmla="*/ 59405855 h 1940"/>
              <a:gd name="T30" fmla="*/ 33510503 w 2356"/>
              <a:gd name="T31" fmla="*/ 47221478 h 1940"/>
              <a:gd name="T32" fmla="*/ 33510503 w 2356"/>
              <a:gd name="T33" fmla="*/ 20973886 h 1940"/>
              <a:gd name="T34" fmla="*/ 38651909 w 2356"/>
              <a:gd name="T35" fmla="*/ 13214684 h 1940"/>
              <a:gd name="T36" fmla="*/ 67988540 w 2356"/>
              <a:gd name="T37" fmla="*/ 606165 h 1940"/>
              <a:gd name="T38" fmla="*/ 71255134 w 2356"/>
              <a:gd name="T39" fmla="*/ 0 h 1940"/>
              <a:gd name="T40" fmla="*/ 74521482 w 2356"/>
              <a:gd name="T41" fmla="*/ 606165 h 1940"/>
              <a:gd name="T42" fmla="*/ 103858113 w 2356"/>
              <a:gd name="T43" fmla="*/ 13214684 h 1940"/>
              <a:gd name="T44" fmla="*/ 108939017 w 2356"/>
              <a:gd name="T45" fmla="*/ 20973886 h 1940"/>
              <a:gd name="T46" fmla="*/ 108939017 w 2356"/>
              <a:gd name="T47" fmla="*/ 47221478 h 1940"/>
              <a:gd name="T48" fmla="*/ 137368616 w 2356"/>
              <a:gd name="T49" fmla="*/ 59405855 h 1940"/>
              <a:gd name="T50" fmla="*/ 142449520 w 2356"/>
              <a:gd name="T51" fmla="*/ 67164811 h 1940"/>
              <a:gd name="T52" fmla="*/ 142449520 w 2356"/>
              <a:gd name="T53" fmla="*/ 94442957 h 1940"/>
              <a:gd name="T54" fmla="*/ 64177923 w 2356"/>
              <a:gd name="T55" fmla="*/ 65891890 h 1940"/>
              <a:gd name="T56" fmla="*/ 37744631 w 2356"/>
              <a:gd name="T57" fmla="*/ 54556292 h 1940"/>
              <a:gd name="T58" fmla="*/ 11250836 w 2356"/>
              <a:gd name="T59" fmla="*/ 65891890 h 1940"/>
              <a:gd name="T60" fmla="*/ 37744631 w 2356"/>
              <a:gd name="T61" fmla="*/ 77288080 h 1940"/>
              <a:gd name="T62" fmla="*/ 64177923 w 2356"/>
              <a:gd name="T63" fmla="*/ 65891890 h 1940"/>
              <a:gd name="T64" fmla="*/ 67020760 w 2356"/>
              <a:gd name="T65" fmla="*/ 94442957 h 1940"/>
              <a:gd name="T66" fmla="*/ 67020760 w 2356"/>
              <a:gd name="T67" fmla="*/ 73832868 h 1940"/>
              <a:gd name="T68" fmla="*/ 41918257 w 2356"/>
              <a:gd name="T69" fmla="*/ 84622893 h 1940"/>
              <a:gd name="T70" fmla="*/ 41918257 w 2356"/>
              <a:gd name="T71" fmla="*/ 107051476 h 1940"/>
              <a:gd name="T72" fmla="*/ 67020760 w 2356"/>
              <a:gd name="T73" fmla="*/ 94442957 h 1940"/>
              <a:gd name="T74" fmla="*/ 100107752 w 2356"/>
              <a:gd name="T75" fmla="*/ 20792111 h 1940"/>
              <a:gd name="T76" fmla="*/ 71255134 w 2356"/>
              <a:gd name="T77" fmla="*/ 8365367 h 1940"/>
              <a:gd name="T78" fmla="*/ 42341768 w 2356"/>
              <a:gd name="T79" fmla="*/ 20792111 h 1940"/>
              <a:gd name="T80" fmla="*/ 71255134 w 2356"/>
              <a:gd name="T81" fmla="*/ 33158016 h 1940"/>
              <a:gd name="T82" fmla="*/ 100107752 w 2356"/>
              <a:gd name="T83" fmla="*/ 20792111 h 1940"/>
              <a:gd name="T84" fmla="*/ 100591765 w 2356"/>
              <a:gd name="T85" fmla="*/ 47221478 h 1940"/>
              <a:gd name="T86" fmla="*/ 100591765 w 2356"/>
              <a:gd name="T87" fmla="*/ 29763396 h 1940"/>
              <a:gd name="T88" fmla="*/ 75428760 w 2356"/>
              <a:gd name="T89" fmla="*/ 40492830 h 1940"/>
              <a:gd name="T90" fmla="*/ 75428760 w 2356"/>
              <a:gd name="T91" fmla="*/ 58011504 h 1940"/>
              <a:gd name="T92" fmla="*/ 100591765 w 2356"/>
              <a:gd name="T93" fmla="*/ 47221478 h 1940"/>
              <a:gd name="T94" fmla="*/ 131198683 w 2356"/>
              <a:gd name="T95" fmla="*/ 65891890 h 1940"/>
              <a:gd name="T96" fmla="*/ 104765391 w 2356"/>
              <a:gd name="T97" fmla="*/ 54556292 h 1940"/>
              <a:gd name="T98" fmla="*/ 78332098 w 2356"/>
              <a:gd name="T99" fmla="*/ 65891890 h 1940"/>
              <a:gd name="T100" fmla="*/ 104765391 w 2356"/>
              <a:gd name="T101" fmla="*/ 77288080 h 1940"/>
              <a:gd name="T102" fmla="*/ 131198683 w 2356"/>
              <a:gd name="T103" fmla="*/ 65891890 h 1940"/>
              <a:gd name="T104" fmla="*/ 134102268 w 2356"/>
              <a:gd name="T105" fmla="*/ 94442957 h 1940"/>
              <a:gd name="T106" fmla="*/ 134102268 w 2356"/>
              <a:gd name="T107" fmla="*/ 73832868 h 1940"/>
              <a:gd name="T108" fmla="*/ 108939017 w 2356"/>
              <a:gd name="T109" fmla="*/ 84622893 h 1940"/>
              <a:gd name="T110" fmla="*/ 108939017 w 2356"/>
              <a:gd name="T111" fmla="*/ 107051476 h 1940"/>
              <a:gd name="T112" fmla="*/ 134102268 w 2356"/>
              <a:gd name="T113" fmla="*/ 94442957 h 19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356" h="1940">
                <a:moveTo>
                  <a:pt x="2355" y="1558"/>
                </a:moveTo>
                <a:cubicBezTo>
                  <a:pt x="2355" y="1610"/>
                  <a:pt x="2326" y="1659"/>
                  <a:pt x="2278" y="1681"/>
                </a:cubicBezTo>
                <a:lnTo>
                  <a:pt x="1794" y="1924"/>
                </a:lnTo>
                <a:cubicBezTo>
                  <a:pt x="1774" y="1935"/>
                  <a:pt x="1754" y="1939"/>
                  <a:pt x="1732" y="1939"/>
                </a:cubicBezTo>
                <a:cubicBezTo>
                  <a:pt x="1710" y="1939"/>
                  <a:pt x="1690" y="1935"/>
                  <a:pt x="1670" y="1924"/>
                </a:cubicBezTo>
                <a:lnTo>
                  <a:pt x="1185" y="1681"/>
                </a:lnTo>
                <a:cubicBezTo>
                  <a:pt x="1182" y="1680"/>
                  <a:pt x="1180" y="1679"/>
                  <a:pt x="1178" y="1677"/>
                </a:cubicBezTo>
                <a:cubicBezTo>
                  <a:pt x="1176" y="1679"/>
                  <a:pt x="1173" y="1680"/>
                  <a:pt x="1170" y="1681"/>
                </a:cubicBezTo>
                <a:lnTo>
                  <a:pt x="685" y="1924"/>
                </a:lnTo>
                <a:cubicBezTo>
                  <a:pt x="666" y="1935"/>
                  <a:pt x="646" y="1939"/>
                  <a:pt x="624" y="1939"/>
                </a:cubicBezTo>
                <a:cubicBezTo>
                  <a:pt x="603" y="1939"/>
                  <a:pt x="581" y="1935"/>
                  <a:pt x="562" y="1924"/>
                </a:cubicBezTo>
                <a:lnTo>
                  <a:pt x="77" y="1681"/>
                </a:lnTo>
                <a:cubicBezTo>
                  <a:pt x="29" y="1659"/>
                  <a:pt x="0" y="1610"/>
                  <a:pt x="0" y="1558"/>
                </a:cubicBezTo>
                <a:lnTo>
                  <a:pt x="0" y="1108"/>
                </a:lnTo>
                <a:cubicBezTo>
                  <a:pt x="0" y="1053"/>
                  <a:pt x="34" y="1003"/>
                  <a:pt x="85" y="980"/>
                </a:cubicBezTo>
                <a:lnTo>
                  <a:pt x="554" y="779"/>
                </a:lnTo>
                <a:lnTo>
                  <a:pt x="554" y="346"/>
                </a:lnTo>
                <a:cubicBezTo>
                  <a:pt x="554" y="291"/>
                  <a:pt x="588" y="241"/>
                  <a:pt x="639" y="218"/>
                </a:cubicBezTo>
                <a:lnTo>
                  <a:pt x="1124" y="10"/>
                </a:lnTo>
                <a:cubicBezTo>
                  <a:pt x="1141" y="3"/>
                  <a:pt x="1160" y="0"/>
                  <a:pt x="1178" y="0"/>
                </a:cubicBezTo>
                <a:cubicBezTo>
                  <a:pt x="1197" y="0"/>
                  <a:pt x="1215" y="3"/>
                  <a:pt x="1232" y="10"/>
                </a:cubicBezTo>
                <a:lnTo>
                  <a:pt x="1717" y="218"/>
                </a:lnTo>
                <a:cubicBezTo>
                  <a:pt x="1768" y="241"/>
                  <a:pt x="1801" y="291"/>
                  <a:pt x="1801" y="346"/>
                </a:cubicBezTo>
                <a:lnTo>
                  <a:pt x="1801" y="779"/>
                </a:lnTo>
                <a:lnTo>
                  <a:pt x="2271" y="980"/>
                </a:lnTo>
                <a:cubicBezTo>
                  <a:pt x="2323" y="1003"/>
                  <a:pt x="2355" y="1053"/>
                  <a:pt x="2355" y="1108"/>
                </a:cubicBezTo>
                <a:lnTo>
                  <a:pt x="2355" y="1558"/>
                </a:lnTo>
                <a:close/>
                <a:moveTo>
                  <a:pt x="1061" y="1087"/>
                </a:moveTo>
                <a:lnTo>
                  <a:pt x="624" y="900"/>
                </a:lnTo>
                <a:lnTo>
                  <a:pt x="186" y="1087"/>
                </a:lnTo>
                <a:lnTo>
                  <a:pt x="624" y="1275"/>
                </a:lnTo>
                <a:lnTo>
                  <a:pt x="1061" y="1087"/>
                </a:lnTo>
                <a:close/>
                <a:moveTo>
                  <a:pt x="1108" y="1558"/>
                </a:moveTo>
                <a:lnTo>
                  <a:pt x="1108" y="1218"/>
                </a:lnTo>
                <a:lnTo>
                  <a:pt x="693" y="1396"/>
                </a:lnTo>
                <a:lnTo>
                  <a:pt x="693" y="1766"/>
                </a:lnTo>
                <a:lnTo>
                  <a:pt x="1108" y="1558"/>
                </a:lnTo>
                <a:close/>
                <a:moveTo>
                  <a:pt x="1655" y="343"/>
                </a:moveTo>
                <a:lnTo>
                  <a:pt x="1178" y="138"/>
                </a:lnTo>
                <a:lnTo>
                  <a:pt x="700" y="343"/>
                </a:lnTo>
                <a:lnTo>
                  <a:pt x="1178" y="547"/>
                </a:lnTo>
                <a:lnTo>
                  <a:pt x="1655" y="343"/>
                </a:lnTo>
                <a:close/>
                <a:moveTo>
                  <a:pt x="1663" y="779"/>
                </a:moveTo>
                <a:lnTo>
                  <a:pt x="1663" y="491"/>
                </a:lnTo>
                <a:lnTo>
                  <a:pt x="1247" y="668"/>
                </a:lnTo>
                <a:lnTo>
                  <a:pt x="1247" y="957"/>
                </a:lnTo>
                <a:lnTo>
                  <a:pt x="1663" y="779"/>
                </a:lnTo>
                <a:close/>
                <a:moveTo>
                  <a:pt x="2169" y="1087"/>
                </a:moveTo>
                <a:lnTo>
                  <a:pt x="1732" y="900"/>
                </a:lnTo>
                <a:lnTo>
                  <a:pt x="1295" y="1087"/>
                </a:lnTo>
                <a:lnTo>
                  <a:pt x="1732" y="1275"/>
                </a:lnTo>
                <a:lnTo>
                  <a:pt x="2169" y="1087"/>
                </a:lnTo>
                <a:close/>
                <a:moveTo>
                  <a:pt x="2217" y="1558"/>
                </a:moveTo>
                <a:lnTo>
                  <a:pt x="2217" y="1218"/>
                </a:lnTo>
                <a:lnTo>
                  <a:pt x="1801" y="1396"/>
                </a:lnTo>
                <a:lnTo>
                  <a:pt x="1801" y="1766"/>
                </a:lnTo>
                <a:lnTo>
                  <a:pt x="2217" y="1558"/>
                </a:lnTo>
                <a:close/>
              </a:path>
            </a:pathLst>
          </a:custGeom>
          <a:solidFill>
            <a:schemeClr val="accent3"/>
          </a:solidFill>
          <a:ln>
            <a:noFill/>
          </a:ln>
        </p:spPr>
        <p:txBody>
          <a:bodyPr wrap="none" lIns="91431" tIns="45716" rIns="91431" bIns="45716" anchor="ctr"/>
          <a:lstStyle/>
          <a:p>
            <a:endParaRPr lang="en-US"/>
          </a:p>
        </p:txBody>
      </p:sp>
      <p:sp>
        <p:nvSpPr>
          <p:cNvPr id="17" name="Freeform 16"/>
          <p:cNvSpPr>
            <a:spLocks noChangeArrowheads="1"/>
          </p:cNvSpPr>
          <p:nvPr/>
        </p:nvSpPr>
        <p:spPr bwMode="auto">
          <a:xfrm>
            <a:off x="6805508" y="1421823"/>
            <a:ext cx="409575" cy="477838"/>
          </a:xfrm>
          <a:custGeom>
            <a:avLst/>
            <a:gdLst>
              <a:gd name="T0" fmla="*/ 100691662 w 1663"/>
              <a:gd name="T1" fmla="*/ 16791326 h 1940"/>
              <a:gd name="T2" fmla="*/ 100691662 w 1663"/>
              <a:gd name="T3" fmla="*/ 25156447 h 1940"/>
              <a:gd name="T4" fmla="*/ 50345954 w 1663"/>
              <a:gd name="T5" fmla="*/ 41947772 h 1940"/>
              <a:gd name="T6" fmla="*/ 0 w 1663"/>
              <a:gd name="T7" fmla="*/ 25156447 h 1940"/>
              <a:gd name="T8" fmla="*/ 0 w 1663"/>
              <a:gd name="T9" fmla="*/ 16791326 h 1940"/>
              <a:gd name="T10" fmla="*/ 50345954 w 1663"/>
              <a:gd name="T11" fmla="*/ 0 h 1940"/>
              <a:gd name="T12" fmla="*/ 100691662 w 1663"/>
              <a:gd name="T13" fmla="*/ 16791326 h 1940"/>
              <a:gd name="T14" fmla="*/ 100691662 w 1663"/>
              <a:gd name="T15" fmla="*/ 39219909 h 1940"/>
              <a:gd name="T16" fmla="*/ 100691662 w 1663"/>
              <a:gd name="T17" fmla="*/ 50373731 h 1940"/>
              <a:gd name="T18" fmla="*/ 50345954 w 1663"/>
              <a:gd name="T19" fmla="*/ 67164811 h 1940"/>
              <a:gd name="T20" fmla="*/ 0 w 1663"/>
              <a:gd name="T21" fmla="*/ 50373731 h 1940"/>
              <a:gd name="T22" fmla="*/ 0 w 1663"/>
              <a:gd name="T23" fmla="*/ 39219909 h 1940"/>
              <a:gd name="T24" fmla="*/ 50345954 w 1663"/>
              <a:gd name="T25" fmla="*/ 50373731 h 1940"/>
              <a:gd name="T26" fmla="*/ 100691662 w 1663"/>
              <a:gd name="T27" fmla="*/ 39219909 h 1940"/>
              <a:gd name="T28" fmla="*/ 100691662 w 1663"/>
              <a:gd name="T29" fmla="*/ 64376355 h 1940"/>
              <a:gd name="T30" fmla="*/ 100691662 w 1663"/>
              <a:gd name="T31" fmla="*/ 75530178 h 1940"/>
              <a:gd name="T32" fmla="*/ 50345954 w 1663"/>
              <a:gd name="T33" fmla="*/ 92321504 h 1940"/>
              <a:gd name="T34" fmla="*/ 0 w 1663"/>
              <a:gd name="T35" fmla="*/ 75530178 h 1940"/>
              <a:gd name="T36" fmla="*/ 0 w 1663"/>
              <a:gd name="T37" fmla="*/ 64376355 h 1940"/>
              <a:gd name="T38" fmla="*/ 50345954 w 1663"/>
              <a:gd name="T39" fmla="*/ 75530178 h 1940"/>
              <a:gd name="T40" fmla="*/ 100691662 w 1663"/>
              <a:gd name="T41" fmla="*/ 64376355 h 1940"/>
              <a:gd name="T42" fmla="*/ 100691662 w 1663"/>
              <a:gd name="T43" fmla="*/ 89593640 h 1940"/>
              <a:gd name="T44" fmla="*/ 100691662 w 1663"/>
              <a:gd name="T45" fmla="*/ 100747216 h 1940"/>
              <a:gd name="T46" fmla="*/ 50345954 w 1663"/>
              <a:gd name="T47" fmla="*/ 117538542 h 1940"/>
              <a:gd name="T48" fmla="*/ 0 w 1663"/>
              <a:gd name="T49" fmla="*/ 100747216 h 1940"/>
              <a:gd name="T50" fmla="*/ 0 w 1663"/>
              <a:gd name="T51" fmla="*/ 89593640 h 1940"/>
              <a:gd name="T52" fmla="*/ 50345954 w 1663"/>
              <a:gd name="T53" fmla="*/ 100747216 h 1940"/>
              <a:gd name="T54" fmla="*/ 100691662 w 1663"/>
              <a:gd name="T55" fmla="*/ 89593640 h 194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663" h="1940">
                <a:moveTo>
                  <a:pt x="1662" y="277"/>
                </a:moveTo>
                <a:lnTo>
                  <a:pt x="1662" y="415"/>
                </a:lnTo>
                <a:cubicBezTo>
                  <a:pt x="1662" y="568"/>
                  <a:pt x="1290" y="692"/>
                  <a:pt x="831" y="692"/>
                </a:cubicBezTo>
                <a:cubicBezTo>
                  <a:pt x="372" y="692"/>
                  <a:pt x="0" y="568"/>
                  <a:pt x="0" y="415"/>
                </a:cubicBezTo>
                <a:lnTo>
                  <a:pt x="0" y="277"/>
                </a:lnTo>
                <a:cubicBezTo>
                  <a:pt x="0" y="124"/>
                  <a:pt x="372" y="0"/>
                  <a:pt x="831" y="0"/>
                </a:cubicBezTo>
                <a:cubicBezTo>
                  <a:pt x="1290" y="0"/>
                  <a:pt x="1662" y="124"/>
                  <a:pt x="1662" y="277"/>
                </a:cubicBezTo>
                <a:close/>
                <a:moveTo>
                  <a:pt x="1662" y="647"/>
                </a:moveTo>
                <a:lnTo>
                  <a:pt x="1662" y="831"/>
                </a:lnTo>
                <a:cubicBezTo>
                  <a:pt x="1662" y="983"/>
                  <a:pt x="1290" y="1108"/>
                  <a:pt x="831" y="1108"/>
                </a:cubicBezTo>
                <a:cubicBezTo>
                  <a:pt x="372" y="1108"/>
                  <a:pt x="0" y="983"/>
                  <a:pt x="0" y="831"/>
                </a:cubicBezTo>
                <a:lnTo>
                  <a:pt x="0" y="647"/>
                </a:lnTo>
                <a:cubicBezTo>
                  <a:pt x="178" y="772"/>
                  <a:pt x="505" y="831"/>
                  <a:pt x="831" y="831"/>
                </a:cubicBezTo>
                <a:cubicBezTo>
                  <a:pt x="1157" y="831"/>
                  <a:pt x="1484" y="772"/>
                  <a:pt x="1662" y="647"/>
                </a:cubicBezTo>
                <a:close/>
                <a:moveTo>
                  <a:pt x="1662" y="1062"/>
                </a:moveTo>
                <a:lnTo>
                  <a:pt x="1662" y="1246"/>
                </a:lnTo>
                <a:cubicBezTo>
                  <a:pt x="1662" y="1399"/>
                  <a:pt x="1290" y="1523"/>
                  <a:pt x="831" y="1523"/>
                </a:cubicBezTo>
                <a:cubicBezTo>
                  <a:pt x="372" y="1523"/>
                  <a:pt x="0" y="1399"/>
                  <a:pt x="0" y="1246"/>
                </a:cubicBezTo>
                <a:lnTo>
                  <a:pt x="0" y="1062"/>
                </a:lnTo>
                <a:cubicBezTo>
                  <a:pt x="178" y="1188"/>
                  <a:pt x="505" y="1246"/>
                  <a:pt x="831" y="1246"/>
                </a:cubicBezTo>
                <a:cubicBezTo>
                  <a:pt x="1157" y="1246"/>
                  <a:pt x="1484" y="1188"/>
                  <a:pt x="1662" y="1062"/>
                </a:cubicBezTo>
                <a:close/>
                <a:moveTo>
                  <a:pt x="1662" y="1478"/>
                </a:moveTo>
                <a:lnTo>
                  <a:pt x="1662" y="1662"/>
                </a:lnTo>
                <a:cubicBezTo>
                  <a:pt x="1662" y="1815"/>
                  <a:pt x="1290" y="1939"/>
                  <a:pt x="831" y="1939"/>
                </a:cubicBezTo>
                <a:cubicBezTo>
                  <a:pt x="372" y="1939"/>
                  <a:pt x="0" y="1815"/>
                  <a:pt x="0" y="1662"/>
                </a:cubicBezTo>
                <a:lnTo>
                  <a:pt x="0" y="1478"/>
                </a:lnTo>
                <a:cubicBezTo>
                  <a:pt x="178" y="1604"/>
                  <a:pt x="505" y="1662"/>
                  <a:pt x="831" y="1662"/>
                </a:cubicBezTo>
                <a:cubicBezTo>
                  <a:pt x="1157" y="1662"/>
                  <a:pt x="1484" y="1604"/>
                  <a:pt x="1662" y="1478"/>
                </a:cubicBezTo>
                <a:close/>
              </a:path>
            </a:pathLst>
          </a:custGeom>
          <a:solidFill>
            <a:schemeClr val="accent3"/>
          </a:solidFill>
          <a:ln>
            <a:noFill/>
          </a:ln>
        </p:spPr>
        <p:txBody>
          <a:bodyPr wrap="none" lIns="91431" tIns="45716" rIns="91431" bIns="45716" anchor="ctr"/>
          <a:lstStyle/>
          <a:p>
            <a:endParaRPr lang="en-US"/>
          </a:p>
        </p:txBody>
      </p:sp>
      <p:sp>
        <p:nvSpPr>
          <p:cNvPr id="18" name="Freeform 17"/>
          <p:cNvSpPr>
            <a:spLocks noChangeArrowheads="1"/>
          </p:cNvSpPr>
          <p:nvPr/>
        </p:nvSpPr>
        <p:spPr bwMode="auto">
          <a:xfrm>
            <a:off x="839683" y="1993323"/>
            <a:ext cx="511175" cy="444500"/>
          </a:xfrm>
          <a:custGeom>
            <a:avLst/>
            <a:gdLst>
              <a:gd name="T0" fmla="*/ 125602754 w 2079"/>
              <a:gd name="T1" fmla="*/ 82075618 h 1802"/>
              <a:gd name="T2" fmla="*/ 115145918 w 2079"/>
              <a:gd name="T3" fmla="*/ 92585502 h 1802"/>
              <a:gd name="T4" fmla="*/ 79544387 w 2079"/>
              <a:gd name="T5" fmla="*/ 92585502 h 1802"/>
              <a:gd name="T6" fmla="*/ 83715172 w 2079"/>
              <a:gd name="T7" fmla="*/ 105221931 h 1802"/>
              <a:gd name="T8" fmla="*/ 79544387 w 2079"/>
              <a:gd name="T9" fmla="*/ 109413848 h 1802"/>
              <a:gd name="T10" fmla="*/ 46058367 w 2079"/>
              <a:gd name="T11" fmla="*/ 109413848 h 1802"/>
              <a:gd name="T12" fmla="*/ 41827343 w 2079"/>
              <a:gd name="T13" fmla="*/ 105221931 h 1802"/>
              <a:gd name="T14" fmla="*/ 46058367 w 2079"/>
              <a:gd name="T15" fmla="*/ 92585502 h 1802"/>
              <a:gd name="T16" fmla="*/ 10456836 w 2079"/>
              <a:gd name="T17" fmla="*/ 92585502 h 1802"/>
              <a:gd name="T18" fmla="*/ 0 w 2079"/>
              <a:gd name="T19" fmla="*/ 82075618 h 1802"/>
              <a:gd name="T20" fmla="*/ 0 w 2079"/>
              <a:gd name="T21" fmla="*/ 10510131 h 1802"/>
              <a:gd name="T22" fmla="*/ 10456836 w 2079"/>
              <a:gd name="T23" fmla="*/ 0 h 1802"/>
              <a:gd name="T24" fmla="*/ 115145918 w 2079"/>
              <a:gd name="T25" fmla="*/ 0 h 1802"/>
              <a:gd name="T26" fmla="*/ 125602754 w 2079"/>
              <a:gd name="T27" fmla="*/ 10510131 h 1802"/>
              <a:gd name="T28" fmla="*/ 125602754 w 2079"/>
              <a:gd name="T29" fmla="*/ 82075618 h 1802"/>
              <a:gd name="T30" fmla="*/ 117201191 w 2079"/>
              <a:gd name="T31" fmla="*/ 10510131 h 1802"/>
              <a:gd name="T32" fmla="*/ 115145918 w 2079"/>
              <a:gd name="T33" fmla="*/ 8383832 h 1802"/>
              <a:gd name="T34" fmla="*/ 10456836 w 2079"/>
              <a:gd name="T35" fmla="*/ 8383832 h 1802"/>
              <a:gd name="T36" fmla="*/ 8341324 w 2079"/>
              <a:gd name="T37" fmla="*/ 10510131 h 1802"/>
              <a:gd name="T38" fmla="*/ 8341324 w 2079"/>
              <a:gd name="T39" fmla="*/ 65247272 h 1802"/>
              <a:gd name="T40" fmla="*/ 10456836 w 2079"/>
              <a:gd name="T41" fmla="*/ 67312890 h 1802"/>
              <a:gd name="T42" fmla="*/ 115145918 w 2079"/>
              <a:gd name="T43" fmla="*/ 67312890 h 1802"/>
              <a:gd name="T44" fmla="*/ 117201191 w 2079"/>
              <a:gd name="T45" fmla="*/ 65247272 h 1802"/>
              <a:gd name="T46" fmla="*/ 117201191 w 2079"/>
              <a:gd name="T47" fmla="*/ 10510131 h 180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079" h="1802">
                <a:moveTo>
                  <a:pt x="2078" y="1351"/>
                </a:moveTo>
                <a:cubicBezTo>
                  <a:pt x="2078" y="1446"/>
                  <a:pt x="2000" y="1524"/>
                  <a:pt x="1905" y="1524"/>
                </a:cubicBezTo>
                <a:lnTo>
                  <a:pt x="1316" y="1524"/>
                </a:lnTo>
                <a:cubicBezTo>
                  <a:pt x="1316" y="1616"/>
                  <a:pt x="1385" y="1694"/>
                  <a:pt x="1385" y="1732"/>
                </a:cubicBezTo>
                <a:cubicBezTo>
                  <a:pt x="1385" y="1769"/>
                  <a:pt x="1354" y="1801"/>
                  <a:pt x="1316" y="1801"/>
                </a:cubicBezTo>
                <a:lnTo>
                  <a:pt x="762" y="1801"/>
                </a:lnTo>
                <a:cubicBezTo>
                  <a:pt x="724" y="1801"/>
                  <a:pt x="692" y="1769"/>
                  <a:pt x="692" y="1732"/>
                </a:cubicBezTo>
                <a:cubicBezTo>
                  <a:pt x="692" y="1692"/>
                  <a:pt x="762" y="1618"/>
                  <a:pt x="762" y="1524"/>
                </a:cubicBezTo>
                <a:lnTo>
                  <a:pt x="173" y="1524"/>
                </a:lnTo>
                <a:cubicBezTo>
                  <a:pt x="78" y="1524"/>
                  <a:pt x="0" y="1446"/>
                  <a:pt x="0" y="1351"/>
                </a:cubicBezTo>
                <a:lnTo>
                  <a:pt x="0" y="173"/>
                </a:lnTo>
                <a:cubicBezTo>
                  <a:pt x="0" y="78"/>
                  <a:pt x="78" y="0"/>
                  <a:pt x="173" y="0"/>
                </a:cubicBezTo>
                <a:lnTo>
                  <a:pt x="1905" y="0"/>
                </a:lnTo>
                <a:cubicBezTo>
                  <a:pt x="2000" y="0"/>
                  <a:pt x="2078" y="78"/>
                  <a:pt x="2078" y="173"/>
                </a:cubicBezTo>
                <a:lnTo>
                  <a:pt x="2078" y="1351"/>
                </a:lnTo>
                <a:close/>
                <a:moveTo>
                  <a:pt x="1939" y="173"/>
                </a:moveTo>
                <a:cubicBezTo>
                  <a:pt x="1939" y="155"/>
                  <a:pt x="1923" y="138"/>
                  <a:pt x="1905" y="138"/>
                </a:cubicBezTo>
                <a:lnTo>
                  <a:pt x="173" y="138"/>
                </a:lnTo>
                <a:cubicBezTo>
                  <a:pt x="155" y="138"/>
                  <a:pt x="138" y="155"/>
                  <a:pt x="138" y="173"/>
                </a:cubicBezTo>
                <a:lnTo>
                  <a:pt x="138" y="1074"/>
                </a:lnTo>
                <a:cubicBezTo>
                  <a:pt x="138" y="1092"/>
                  <a:pt x="155" y="1108"/>
                  <a:pt x="173" y="1108"/>
                </a:cubicBezTo>
                <a:lnTo>
                  <a:pt x="1905" y="1108"/>
                </a:lnTo>
                <a:cubicBezTo>
                  <a:pt x="1923" y="1108"/>
                  <a:pt x="1939" y="1092"/>
                  <a:pt x="1939" y="1074"/>
                </a:cubicBezTo>
                <a:lnTo>
                  <a:pt x="1939" y="173"/>
                </a:lnTo>
                <a:close/>
              </a:path>
            </a:pathLst>
          </a:custGeom>
          <a:solidFill>
            <a:schemeClr val="accent2"/>
          </a:solidFill>
          <a:ln>
            <a:noFill/>
          </a:ln>
        </p:spPr>
        <p:txBody>
          <a:bodyPr wrap="none" lIns="91431" tIns="45716" rIns="91431" bIns="45716" anchor="ctr"/>
          <a:lstStyle/>
          <a:p>
            <a:endParaRPr lang="en-US"/>
          </a:p>
        </p:txBody>
      </p:sp>
      <p:sp>
        <p:nvSpPr>
          <p:cNvPr id="19" name="Freeform 18"/>
          <p:cNvSpPr>
            <a:spLocks noChangeArrowheads="1"/>
          </p:cNvSpPr>
          <p:nvPr/>
        </p:nvSpPr>
        <p:spPr bwMode="auto">
          <a:xfrm>
            <a:off x="1469921" y="2061586"/>
            <a:ext cx="511175" cy="341312"/>
          </a:xfrm>
          <a:custGeom>
            <a:avLst/>
            <a:gdLst>
              <a:gd name="T0" fmla="*/ 125602754 w 2079"/>
              <a:gd name="T1" fmla="*/ 71313769 h 1386"/>
              <a:gd name="T2" fmla="*/ 125602754 w 2079"/>
              <a:gd name="T3" fmla="*/ 77549238 h 1386"/>
              <a:gd name="T4" fmla="*/ 115145918 w 2079"/>
              <a:gd name="T5" fmla="*/ 83845041 h 1386"/>
              <a:gd name="T6" fmla="*/ 10456836 w 2079"/>
              <a:gd name="T7" fmla="*/ 83845041 h 1386"/>
              <a:gd name="T8" fmla="*/ 0 w 2079"/>
              <a:gd name="T9" fmla="*/ 77549238 h 1386"/>
              <a:gd name="T10" fmla="*/ 0 w 2079"/>
              <a:gd name="T11" fmla="*/ 71313769 h 1386"/>
              <a:gd name="T12" fmla="*/ 10456836 w 2079"/>
              <a:gd name="T13" fmla="*/ 71313769 h 1386"/>
              <a:gd name="T14" fmla="*/ 115145918 w 2079"/>
              <a:gd name="T15" fmla="*/ 71313769 h 1386"/>
              <a:gd name="T16" fmla="*/ 125602754 w 2079"/>
              <a:gd name="T17" fmla="*/ 71313769 h 1386"/>
              <a:gd name="T18" fmla="*/ 16743133 w 2079"/>
              <a:gd name="T19" fmla="*/ 56602877 h 1386"/>
              <a:gd name="T20" fmla="*/ 16743133 w 2079"/>
              <a:gd name="T21" fmla="*/ 10473058 h 1386"/>
              <a:gd name="T22" fmla="*/ 27199723 w 2079"/>
              <a:gd name="T23" fmla="*/ 0 h 1386"/>
              <a:gd name="T24" fmla="*/ 98403032 w 2079"/>
              <a:gd name="T25" fmla="*/ 0 h 1386"/>
              <a:gd name="T26" fmla="*/ 108859867 w 2079"/>
              <a:gd name="T27" fmla="*/ 10473058 h 1386"/>
              <a:gd name="T28" fmla="*/ 108859867 w 2079"/>
              <a:gd name="T29" fmla="*/ 56602877 h 1386"/>
              <a:gd name="T30" fmla="*/ 98403032 w 2079"/>
              <a:gd name="T31" fmla="*/ 67076181 h 1386"/>
              <a:gd name="T32" fmla="*/ 27199723 w 2079"/>
              <a:gd name="T33" fmla="*/ 67076181 h 1386"/>
              <a:gd name="T34" fmla="*/ 16743133 w 2079"/>
              <a:gd name="T35" fmla="*/ 56602877 h 1386"/>
              <a:gd name="T36" fmla="*/ 25084210 w 2079"/>
              <a:gd name="T37" fmla="*/ 56602877 h 1386"/>
              <a:gd name="T38" fmla="*/ 27199723 w 2079"/>
              <a:gd name="T39" fmla="*/ 58721917 h 1386"/>
              <a:gd name="T40" fmla="*/ 98403032 w 2079"/>
              <a:gd name="T41" fmla="*/ 58721917 h 1386"/>
              <a:gd name="T42" fmla="*/ 100458058 w 2079"/>
              <a:gd name="T43" fmla="*/ 56602877 h 1386"/>
              <a:gd name="T44" fmla="*/ 100458058 w 2079"/>
              <a:gd name="T45" fmla="*/ 10473058 h 1386"/>
              <a:gd name="T46" fmla="*/ 98403032 w 2079"/>
              <a:gd name="T47" fmla="*/ 8414843 h 1386"/>
              <a:gd name="T48" fmla="*/ 27199723 w 2079"/>
              <a:gd name="T49" fmla="*/ 8414843 h 1386"/>
              <a:gd name="T50" fmla="*/ 25084210 w 2079"/>
              <a:gd name="T51" fmla="*/ 10473058 h 1386"/>
              <a:gd name="T52" fmla="*/ 25084210 w 2079"/>
              <a:gd name="T53" fmla="*/ 56602877 h 1386"/>
              <a:gd name="T54" fmla="*/ 69087551 w 2079"/>
              <a:gd name="T55" fmla="*/ 76519885 h 1386"/>
              <a:gd name="T56" fmla="*/ 67999552 w 2079"/>
              <a:gd name="T57" fmla="*/ 75490777 h 1386"/>
              <a:gd name="T58" fmla="*/ 57542716 w 2079"/>
              <a:gd name="T59" fmla="*/ 75490777 h 1386"/>
              <a:gd name="T60" fmla="*/ 56515203 w 2079"/>
              <a:gd name="T61" fmla="*/ 76519885 h 1386"/>
              <a:gd name="T62" fmla="*/ 57542716 w 2079"/>
              <a:gd name="T63" fmla="*/ 77549238 h 1386"/>
              <a:gd name="T64" fmla="*/ 67999552 w 2079"/>
              <a:gd name="T65" fmla="*/ 77549238 h 1386"/>
              <a:gd name="T66" fmla="*/ 69087551 w 2079"/>
              <a:gd name="T67" fmla="*/ 76519885 h 138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079" h="1386">
                <a:moveTo>
                  <a:pt x="2078" y="1178"/>
                </a:moveTo>
                <a:lnTo>
                  <a:pt x="2078" y="1281"/>
                </a:lnTo>
                <a:cubicBezTo>
                  <a:pt x="2078" y="1339"/>
                  <a:pt x="2000" y="1385"/>
                  <a:pt x="1905" y="1385"/>
                </a:cubicBezTo>
                <a:lnTo>
                  <a:pt x="173" y="1385"/>
                </a:lnTo>
                <a:cubicBezTo>
                  <a:pt x="78" y="1385"/>
                  <a:pt x="0" y="1339"/>
                  <a:pt x="0" y="1281"/>
                </a:cubicBezTo>
                <a:lnTo>
                  <a:pt x="0" y="1178"/>
                </a:lnTo>
                <a:lnTo>
                  <a:pt x="173" y="1178"/>
                </a:lnTo>
                <a:lnTo>
                  <a:pt x="1905" y="1178"/>
                </a:lnTo>
                <a:lnTo>
                  <a:pt x="2078" y="1178"/>
                </a:lnTo>
                <a:close/>
                <a:moveTo>
                  <a:pt x="277" y="935"/>
                </a:moveTo>
                <a:lnTo>
                  <a:pt x="277" y="173"/>
                </a:lnTo>
                <a:cubicBezTo>
                  <a:pt x="277" y="78"/>
                  <a:pt x="355" y="0"/>
                  <a:pt x="450" y="0"/>
                </a:cubicBezTo>
                <a:lnTo>
                  <a:pt x="1628" y="0"/>
                </a:lnTo>
                <a:cubicBezTo>
                  <a:pt x="1723" y="0"/>
                  <a:pt x="1801" y="78"/>
                  <a:pt x="1801" y="173"/>
                </a:cubicBezTo>
                <a:lnTo>
                  <a:pt x="1801" y="935"/>
                </a:lnTo>
                <a:cubicBezTo>
                  <a:pt x="1801" y="1030"/>
                  <a:pt x="1723" y="1108"/>
                  <a:pt x="1628" y="1108"/>
                </a:cubicBezTo>
                <a:lnTo>
                  <a:pt x="450" y="1108"/>
                </a:lnTo>
                <a:cubicBezTo>
                  <a:pt x="355" y="1108"/>
                  <a:pt x="277" y="1030"/>
                  <a:pt x="277" y="935"/>
                </a:cubicBezTo>
                <a:close/>
                <a:moveTo>
                  <a:pt x="415" y="935"/>
                </a:moveTo>
                <a:cubicBezTo>
                  <a:pt x="415" y="953"/>
                  <a:pt x="432" y="970"/>
                  <a:pt x="450" y="970"/>
                </a:cubicBezTo>
                <a:lnTo>
                  <a:pt x="1628" y="970"/>
                </a:lnTo>
                <a:cubicBezTo>
                  <a:pt x="1646" y="970"/>
                  <a:pt x="1662" y="953"/>
                  <a:pt x="1662" y="935"/>
                </a:cubicBezTo>
                <a:lnTo>
                  <a:pt x="1662" y="173"/>
                </a:lnTo>
                <a:cubicBezTo>
                  <a:pt x="1662" y="155"/>
                  <a:pt x="1646" y="139"/>
                  <a:pt x="1628" y="139"/>
                </a:cubicBezTo>
                <a:lnTo>
                  <a:pt x="450" y="139"/>
                </a:lnTo>
                <a:cubicBezTo>
                  <a:pt x="432" y="139"/>
                  <a:pt x="415" y="155"/>
                  <a:pt x="415" y="173"/>
                </a:cubicBezTo>
                <a:lnTo>
                  <a:pt x="415" y="935"/>
                </a:lnTo>
                <a:close/>
                <a:moveTo>
                  <a:pt x="1143" y="1264"/>
                </a:moveTo>
                <a:cubicBezTo>
                  <a:pt x="1143" y="1254"/>
                  <a:pt x="1135" y="1247"/>
                  <a:pt x="1125" y="1247"/>
                </a:cubicBezTo>
                <a:lnTo>
                  <a:pt x="952" y="1247"/>
                </a:lnTo>
                <a:cubicBezTo>
                  <a:pt x="942" y="1247"/>
                  <a:pt x="935" y="1254"/>
                  <a:pt x="935" y="1264"/>
                </a:cubicBezTo>
                <a:cubicBezTo>
                  <a:pt x="935" y="1274"/>
                  <a:pt x="942" y="1281"/>
                  <a:pt x="952" y="1281"/>
                </a:cubicBezTo>
                <a:lnTo>
                  <a:pt x="1125" y="1281"/>
                </a:lnTo>
                <a:cubicBezTo>
                  <a:pt x="1135" y="1281"/>
                  <a:pt x="1143" y="1274"/>
                  <a:pt x="1143" y="1264"/>
                </a:cubicBezTo>
                <a:close/>
              </a:path>
            </a:pathLst>
          </a:custGeom>
          <a:solidFill>
            <a:schemeClr val="accent2"/>
          </a:solidFill>
          <a:ln>
            <a:noFill/>
          </a:ln>
        </p:spPr>
        <p:txBody>
          <a:bodyPr wrap="none" lIns="91431" tIns="45716" rIns="91431" bIns="45716" anchor="ctr"/>
          <a:lstStyle/>
          <a:p>
            <a:endParaRPr lang="en-US"/>
          </a:p>
        </p:txBody>
      </p:sp>
      <p:sp>
        <p:nvSpPr>
          <p:cNvPr id="20" name="Freeform 19"/>
          <p:cNvSpPr>
            <a:spLocks noChangeArrowheads="1"/>
          </p:cNvSpPr>
          <p:nvPr/>
        </p:nvSpPr>
        <p:spPr bwMode="auto">
          <a:xfrm>
            <a:off x="2100158" y="2028248"/>
            <a:ext cx="307975" cy="376238"/>
          </a:xfrm>
          <a:custGeom>
            <a:avLst/>
            <a:gdLst>
              <a:gd name="T0" fmla="*/ 75780867 w 1247"/>
              <a:gd name="T1" fmla="*/ 82059111 h 1525"/>
              <a:gd name="T2" fmla="*/ 65259087 w 1247"/>
              <a:gd name="T3" fmla="*/ 92567130 h 1525"/>
              <a:gd name="T4" fmla="*/ 10521779 w 1247"/>
              <a:gd name="T5" fmla="*/ 92567130 h 1525"/>
              <a:gd name="T6" fmla="*/ 0 w 1247"/>
              <a:gd name="T7" fmla="*/ 82059111 h 1525"/>
              <a:gd name="T8" fmla="*/ 0 w 1247"/>
              <a:gd name="T9" fmla="*/ 10568710 h 1525"/>
              <a:gd name="T10" fmla="*/ 10521779 w 1247"/>
              <a:gd name="T11" fmla="*/ 0 h 1525"/>
              <a:gd name="T12" fmla="*/ 65259087 w 1247"/>
              <a:gd name="T13" fmla="*/ 0 h 1525"/>
              <a:gd name="T14" fmla="*/ 75780867 w 1247"/>
              <a:gd name="T15" fmla="*/ 10568710 h 1525"/>
              <a:gd name="T16" fmla="*/ 75780867 w 1247"/>
              <a:gd name="T17" fmla="*/ 82059111 h 1525"/>
              <a:gd name="T18" fmla="*/ 67387745 w 1247"/>
              <a:gd name="T19" fmla="*/ 10568710 h 1525"/>
              <a:gd name="T20" fmla="*/ 65259087 w 1247"/>
              <a:gd name="T21" fmla="*/ 8442781 h 1525"/>
              <a:gd name="T22" fmla="*/ 10521779 w 1247"/>
              <a:gd name="T23" fmla="*/ 8442781 h 1525"/>
              <a:gd name="T24" fmla="*/ 8393121 w 1247"/>
              <a:gd name="T25" fmla="*/ 10568710 h 1525"/>
              <a:gd name="T26" fmla="*/ 8393121 w 1247"/>
              <a:gd name="T27" fmla="*/ 73677022 h 1525"/>
              <a:gd name="T28" fmla="*/ 10521779 w 1247"/>
              <a:gd name="T29" fmla="*/ 75742260 h 1525"/>
              <a:gd name="T30" fmla="*/ 65259087 w 1247"/>
              <a:gd name="T31" fmla="*/ 75742260 h 1525"/>
              <a:gd name="T32" fmla="*/ 67387745 w 1247"/>
              <a:gd name="T33" fmla="*/ 73677022 h 1525"/>
              <a:gd name="T34" fmla="*/ 67387745 w 1247"/>
              <a:gd name="T35" fmla="*/ 10568710 h 1525"/>
              <a:gd name="T36" fmla="*/ 37890310 w 1247"/>
              <a:gd name="T37" fmla="*/ 79993873 h 1525"/>
              <a:gd name="T38" fmla="*/ 33693749 w 1247"/>
              <a:gd name="T39" fmla="*/ 84185041 h 1525"/>
              <a:gd name="T40" fmla="*/ 37890310 w 1247"/>
              <a:gd name="T41" fmla="*/ 88375962 h 1525"/>
              <a:gd name="T42" fmla="*/ 42086871 w 1247"/>
              <a:gd name="T43" fmla="*/ 84185041 h 1525"/>
              <a:gd name="T44" fmla="*/ 37890310 w 1247"/>
              <a:gd name="T45" fmla="*/ 79993873 h 152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247" h="1525">
                <a:moveTo>
                  <a:pt x="1246" y="1351"/>
                </a:moveTo>
                <a:cubicBezTo>
                  <a:pt x="1246" y="1446"/>
                  <a:pt x="1169" y="1524"/>
                  <a:pt x="1073" y="1524"/>
                </a:cubicBezTo>
                <a:lnTo>
                  <a:pt x="173" y="1524"/>
                </a:lnTo>
                <a:cubicBezTo>
                  <a:pt x="78" y="1524"/>
                  <a:pt x="0" y="1446"/>
                  <a:pt x="0" y="1351"/>
                </a:cubicBezTo>
                <a:lnTo>
                  <a:pt x="0" y="174"/>
                </a:lnTo>
                <a:cubicBezTo>
                  <a:pt x="0" y="78"/>
                  <a:pt x="78" y="0"/>
                  <a:pt x="173" y="0"/>
                </a:cubicBezTo>
                <a:lnTo>
                  <a:pt x="1073" y="0"/>
                </a:lnTo>
                <a:cubicBezTo>
                  <a:pt x="1169" y="0"/>
                  <a:pt x="1246" y="78"/>
                  <a:pt x="1246" y="174"/>
                </a:cubicBezTo>
                <a:lnTo>
                  <a:pt x="1246" y="1351"/>
                </a:lnTo>
                <a:close/>
                <a:moveTo>
                  <a:pt x="1108" y="174"/>
                </a:moveTo>
                <a:cubicBezTo>
                  <a:pt x="1108" y="155"/>
                  <a:pt x="1092" y="139"/>
                  <a:pt x="1073" y="139"/>
                </a:cubicBezTo>
                <a:lnTo>
                  <a:pt x="173" y="139"/>
                </a:lnTo>
                <a:cubicBezTo>
                  <a:pt x="154" y="139"/>
                  <a:pt x="138" y="155"/>
                  <a:pt x="138" y="174"/>
                </a:cubicBezTo>
                <a:lnTo>
                  <a:pt x="138" y="1213"/>
                </a:lnTo>
                <a:cubicBezTo>
                  <a:pt x="138" y="1231"/>
                  <a:pt x="154" y="1247"/>
                  <a:pt x="173" y="1247"/>
                </a:cubicBezTo>
                <a:lnTo>
                  <a:pt x="1073" y="1247"/>
                </a:lnTo>
                <a:cubicBezTo>
                  <a:pt x="1092" y="1247"/>
                  <a:pt x="1108" y="1231"/>
                  <a:pt x="1108" y="1213"/>
                </a:cubicBezTo>
                <a:lnTo>
                  <a:pt x="1108" y="174"/>
                </a:lnTo>
                <a:close/>
                <a:moveTo>
                  <a:pt x="623" y="1317"/>
                </a:moveTo>
                <a:cubicBezTo>
                  <a:pt x="585" y="1317"/>
                  <a:pt x="554" y="1348"/>
                  <a:pt x="554" y="1386"/>
                </a:cubicBezTo>
                <a:cubicBezTo>
                  <a:pt x="554" y="1424"/>
                  <a:pt x="585" y="1455"/>
                  <a:pt x="623" y="1455"/>
                </a:cubicBezTo>
                <a:cubicBezTo>
                  <a:pt x="661" y="1455"/>
                  <a:pt x="692" y="1424"/>
                  <a:pt x="692" y="1386"/>
                </a:cubicBezTo>
                <a:cubicBezTo>
                  <a:pt x="692" y="1348"/>
                  <a:pt x="661" y="1317"/>
                  <a:pt x="623" y="1317"/>
                </a:cubicBezTo>
                <a:close/>
              </a:path>
            </a:pathLst>
          </a:custGeom>
          <a:solidFill>
            <a:schemeClr val="accent2"/>
          </a:solidFill>
          <a:ln>
            <a:noFill/>
          </a:ln>
        </p:spPr>
        <p:txBody>
          <a:bodyPr wrap="none" lIns="91431" tIns="45716" rIns="91431" bIns="45716" anchor="ctr"/>
          <a:lstStyle/>
          <a:p>
            <a:endParaRPr lang="en-US"/>
          </a:p>
        </p:txBody>
      </p:sp>
      <p:sp>
        <p:nvSpPr>
          <p:cNvPr id="21" name="Freeform 20"/>
          <p:cNvSpPr>
            <a:spLocks noChangeArrowheads="1"/>
          </p:cNvSpPr>
          <p:nvPr/>
        </p:nvSpPr>
        <p:spPr bwMode="auto">
          <a:xfrm>
            <a:off x="2527196" y="2061586"/>
            <a:ext cx="204787" cy="341312"/>
          </a:xfrm>
          <a:custGeom>
            <a:avLst/>
            <a:gdLst>
              <a:gd name="T0" fmla="*/ 50358180 w 833"/>
              <a:gd name="T1" fmla="*/ 75490777 h 1386"/>
              <a:gd name="T2" fmla="*/ 41944950 w 833"/>
              <a:gd name="T3" fmla="*/ 83845041 h 1386"/>
              <a:gd name="T4" fmla="*/ 8413230 w 833"/>
              <a:gd name="T5" fmla="*/ 83845041 h 1386"/>
              <a:gd name="T6" fmla="*/ 0 w 833"/>
              <a:gd name="T7" fmla="*/ 75490777 h 1386"/>
              <a:gd name="T8" fmla="*/ 0 w 833"/>
              <a:gd name="T9" fmla="*/ 8414843 h 1386"/>
              <a:gd name="T10" fmla="*/ 8413230 w 833"/>
              <a:gd name="T11" fmla="*/ 0 h 1386"/>
              <a:gd name="T12" fmla="*/ 41944950 w 833"/>
              <a:gd name="T13" fmla="*/ 0 h 1386"/>
              <a:gd name="T14" fmla="*/ 50358180 w 833"/>
              <a:gd name="T15" fmla="*/ 8414843 h 1386"/>
              <a:gd name="T16" fmla="*/ 50358180 w 833"/>
              <a:gd name="T17" fmla="*/ 75490777 h 1386"/>
              <a:gd name="T18" fmla="*/ 44063377 w 833"/>
              <a:gd name="T19" fmla="*/ 18887901 h 1386"/>
              <a:gd name="T20" fmla="*/ 41944950 w 833"/>
              <a:gd name="T21" fmla="*/ 16769107 h 1386"/>
              <a:gd name="T22" fmla="*/ 8413230 w 833"/>
              <a:gd name="T23" fmla="*/ 16769107 h 1386"/>
              <a:gd name="T24" fmla="*/ 6294803 w 833"/>
              <a:gd name="T25" fmla="*/ 18887901 h 1386"/>
              <a:gd name="T26" fmla="*/ 6294803 w 833"/>
              <a:gd name="T27" fmla="*/ 65017720 h 1386"/>
              <a:gd name="T28" fmla="*/ 8413230 w 833"/>
              <a:gd name="T29" fmla="*/ 67076181 h 1386"/>
              <a:gd name="T30" fmla="*/ 41944950 w 833"/>
              <a:gd name="T31" fmla="*/ 67076181 h 1386"/>
              <a:gd name="T32" fmla="*/ 44063377 w 833"/>
              <a:gd name="T33" fmla="*/ 65017720 h 1386"/>
              <a:gd name="T34" fmla="*/ 44063377 w 833"/>
              <a:gd name="T35" fmla="*/ 18887901 h 1386"/>
              <a:gd name="T36" fmla="*/ 30384441 w 833"/>
              <a:gd name="T37" fmla="*/ 8414843 h 1386"/>
              <a:gd name="T38" fmla="*/ 19913262 w 833"/>
              <a:gd name="T39" fmla="*/ 8414843 h 1386"/>
              <a:gd name="T40" fmla="*/ 18884410 w 833"/>
              <a:gd name="T41" fmla="*/ 9443950 h 1386"/>
              <a:gd name="T42" fmla="*/ 19913262 w 833"/>
              <a:gd name="T43" fmla="*/ 10473058 h 1386"/>
              <a:gd name="T44" fmla="*/ 30384441 w 833"/>
              <a:gd name="T45" fmla="*/ 10473058 h 1386"/>
              <a:gd name="T46" fmla="*/ 31473771 w 833"/>
              <a:gd name="T47" fmla="*/ 9443950 h 1386"/>
              <a:gd name="T48" fmla="*/ 30384441 w 833"/>
              <a:gd name="T49" fmla="*/ 8414843 h 1386"/>
              <a:gd name="T50" fmla="*/ 25178967 w 833"/>
              <a:gd name="T51" fmla="*/ 70224082 h 1386"/>
              <a:gd name="T52" fmla="*/ 19913262 w 833"/>
              <a:gd name="T53" fmla="*/ 75490777 h 1386"/>
              <a:gd name="T54" fmla="*/ 25178967 w 833"/>
              <a:gd name="T55" fmla="*/ 80697140 h 1386"/>
              <a:gd name="T56" fmla="*/ 30384441 w 833"/>
              <a:gd name="T57" fmla="*/ 75490777 h 1386"/>
              <a:gd name="T58" fmla="*/ 25178967 w 833"/>
              <a:gd name="T59" fmla="*/ 70224082 h 138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833" h="1386">
                <a:moveTo>
                  <a:pt x="832" y="1247"/>
                </a:moveTo>
                <a:cubicBezTo>
                  <a:pt x="832" y="1323"/>
                  <a:pt x="769" y="1385"/>
                  <a:pt x="693" y="1385"/>
                </a:cubicBezTo>
                <a:lnTo>
                  <a:pt x="139" y="1385"/>
                </a:lnTo>
                <a:cubicBezTo>
                  <a:pt x="63" y="1385"/>
                  <a:pt x="0" y="1323"/>
                  <a:pt x="0" y="1247"/>
                </a:cubicBezTo>
                <a:lnTo>
                  <a:pt x="0" y="139"/>
                </a:lnTo>
                <a:cubicBezTo>
                  <a:pt x="0" y="63"/>
                  <a:pt x="63" y="0"/>
                  <a:pt x="139" y="0"/>
                </a:cubicBezTo>
                <a:lnTo>
                  <a:pt x="693" y="0"/>
                </a:lnTo>
                <a:cubicBezTo>
                  <a:pt x="769" y="0"/>
                  <a:pt x="832" y="63"/>
                  <a:pt x="832" y="139"/>
                </a:cubicBezTo>
                <a:lnTo>
                  <a:pt x="832" y="1247"/>
                </a:lnTo>
                <a:close/>
                <a:moveTo>
                  <a:pt x="728" y="312"/>
                </a:moveTo>
                <a:cubicBezTo>
                  <a:pt x="728" y="293"/>
                  <a:pt x="711" y="277"/>
                  <a:pt x="693" y="277"/>
                </a:cubicBezTo>
                <a:lnTo>
                  <a:pt x="139" y="277"/>
                </a:lnTo>
                <a:cubicBezTo>
                  <a:pt x="120" y="277"/>
                  <a:pt x="104" y="293"/>
                  <a:pt x="104" y="312"/>
                </a:cubicBezTo>
                <a:lnTo>
                  <a:pt x="104" y="1074"/>
                </a:lnTo>
                <a:cubicBezTo>
                  <a:pt x="104" y="1092"/>
                  <a:pt x="120" y="1108"/>
                  <a:pt x="139" y="1108"/>
                </a:cubicBezTo>
                <a:lnTo>
                  <a:pt x="693" y="1108"/>
                </a:lnTo>
                <a:cubicBezTo>
                  <a:pt x="711" y="1108"/>
                  <a:pt x="728" y="1092"/>
                  <a:pt x="728" y="1074"/>
                </a:cubicBezTo>
                <a:lnTo>
                  <a:pt x="728" y="312"/>
                </a:lnTo>
                <a:close/>
                <a:moveTo>
                  <a:pt x="502" y="139"/>
                </a:moveTo>
                <a:lnTo>
                  <a:pt x="329" y="139"/>
                </a:lnTo>
                <a:cubicBezTo>
                  <a:pt x="320" y="139"/>
                  <a:pt x="312" y="146"/>
                  <a:pt x="312" y="156"/>
                </a:cubicBezTo>
                <a:cubicBezTo>
                  <a:pt x="312" y="166"/>
                  <a:pt x="320" y="173"/>
                  <a:pt x="329" y="173"/>
                </a:cubicBezTo>
                <a:lnTo>
                  <a:pt x="502" y="173"/>
                </a:lnTo>
                <a:cubicBezTo>
                  <a:pt x="512" y="173"/>
                  <a:pt x="520" y="166"/>
                  <a:pt x="520" y="156"/>
                </a:cubicBezTo>
                <a:cubicBezTo>
                  <a:pt x="520" y="146"/>
                  <a:pt x="512" y="139"/>
                  <a:pt x="502" y="139"/>
                </a:cubicBezTo>
                <a:close/>
                <a:moveTo>
                  <a:pt x="416" y="1160"/>
                </a:moveTo>
                <a:cubicBezTo>
                  <a:pt x="368" y="1160"/>
                  <a:pt x="329" y="1199"/>
                  <a:pt x="329" y="1247"/>
                </a:cubicBezTo>
                <a:cubicBezTo>
                  <a:pt x="329" y="1294"/>
                  <a:pt x="368" y="1333"/>
                  <a:pt x="416" y="1333"/>
                </a:cubicBezTo>
                <a:cubicBezTo>
                  <a:pt x="464" y="1333"/>
                  <a:pt x="502" y="1294"/>
                  <a:pt x="502" y="1247"/>
                </a:cubicBezTo>
                <a:cubicBezTo>
                  <a:pt x="502" y="1199"/>
                  <a:pt x="464" y="1160"/>
                  <a:pt x="416" y="1160"/>
                </a:cubicBezTo>
                <a:close/>
              </a:path>
            </a:pathLst>
          </a:custGeom>
          <a:solidFill>
            <a:schemeClr val="accent2"/>
          </a:solidFill>
          <a:ln>
            <a:noFill/>
          </a:ln>
        </p:spPr>
        <p:txBody>
          <a:bodyPr wrap="none" lIns="91431" tIns="45716" rIns="91431" bIns="45716" anchor="ctr"/>
          <a:lstStyle/>
          <a:p>
            <a:endParaRPr lang="en-US"/>
          </a:p>
        </p:txBody>
      </p:sp>
      <p:sp>
        <p:nvSpPr>
          <p:cNvPr id="22" name="Freeform 21"/>
          <p:cNvSpPr>
            <a:spLocks noChangeArrowheads="1"/>
          </p:cNvSpPr>
          <p:nvPr/>
        </p:nvSpPr>
        <p:spPr bwMode="auto">
          <a:xfrm>
            <a:off x="2851046" y="2129848"/>
            <a:ext cx="511175" cy="273050"/>
          </a:xfrm>
          <a:custGeom>
            <a:avLst/>
            <a:gdLst>
              <a:gd name="T0" fmla="*/ 92116735 w 2079"/>
              <a:gd name="T1" fmla="*/ 66998443 h 1109"/>
              <a:gd name="T2" fmla="*/ 69994340 w 2079"/>
              <a:gd name="T3" fmla="*/ 58654045 h 1109"/>
              <a:gd name="T4" fmla="*/ 55608660 w 2079"/>
              <a:gd name="T5" fmla="*/ 58654045 h 1109"/>
              <a:gd name="T6" fmla="*/ 33546505 w 2079"/>
              <a:gd name="T7" fmla="*/ 66998443 h 1109"/>
              <a:gd name="T8" fmla="*/ 0 w 2079"/>
              <a:gd name="T9" fmla="*/ 33499222 h 1109"/>
              <a:gd name="T10" fmla="*/ 33546505 w 2079"/>
              <a:gd name="T11" fmla="*/ 0 h 1109"/>
              <a:gd name="T12" fmla="*/ 92116735 w 2079"/>
              <a:gd name="T13" fmla="*/ 0 h 1109"/>
              <a:gd name="T14" fmla="*/ 125602754 w 2079"/>
              <a:gd name="T15" fmla="*/ 33499222 h 1109"/>
              <a:gd name="T16" fmla="*/ 92116735 w 2079"/>
              <a:gd name="T17" fmla="*/ 66998443 h 1109"/>
              <a:gd name="T18" fmla="*/ 54460176 w 2079"/>
              <a:gd name="T19" fmla="*/ 29326900 h 1109"/>
              <a:gd name="T20" fmla="*/ 52344664 w 2079"/>
              <a:gd name="T21" fmla="*/ 27210700 h 1109"/>
              <a:gd name="T22" fmla="*/ 39772316 w 2079"/>
              <a:gd name="T23" fmla="*/ 27210700 h 1109"/>
              <a:gd name="T24" fmla="*/ 39772316 w 2079"/>
              <a:gd name="T25" fmla="*/ 14633166 h 1109"/>
              <a:gd name="T26" fmla="*/ 37717044 w 2079"/>
              <a:gd name="T27" fmla="*/ 12577289 h 1109"/>
              <a:gd name="T28" fmla="*/ 29315481 w 2079"/>
              <a:gd name="T29" fmla="*/ 12577289 h 1109"/>
              <a:gd name="T30" fmla="*/ 27260208 w 2079"/>
              <a:gd name="T31" fmla="*/ 14633166 h 1109"/>
              <a:gd name="T32" fmla="*/ 27260208 w 2079"/>
              <a:gd name="T33" fmla="*/ 27210700 h 1109"/>
              <a:gd name="T34" fmla="*/ 14687860 w 2079"/>
              <a:gd name="T35" fmla="*/ 27210700 h 1109"/>
              <a:gd name="T36" fmla="*/ 12572348 w 2079"/>
              <a:gd name="T37" fmla="*/ 29326900 h 1109"/>
              <a:gd name="T38" fmla="*/ 12572348 w 2079"/>
              <a:gd name="T39" fmla="*/ 37671544 h 1109"/>
              <a:gd name="T40" fmla="*/ 14687860 w 2079"/>
              <a:gd name="T41" fmla="*/ 39787989 h 1109"/>
              <a:gd name="T42" fmla="*/ 27260208 w 2079"/>
              <a:gd name="T43" fmla="*/ 39787989 h 1109"/>
              <a:gd name="T44" fmla="*/ 27260208 w 2079"/>
              <a:gd name="T45" fmla="*/ 52365278 h 1109"/>
              <a:gd name="T46" fmla="*/ 29315481 w 2079"/>
              <a:gd name="T47" fmla="*/ 54481723 h 1109"/>
              <a:gd name="T48" fmla="*/ 37717044 w 2079"/>
              <a:gd name="T49" fmla="*/ 54481723 h 1109"/>
              <a:gd name="T50" fmla="*/ 39772316 w 2079"/>
              <a:gd name="T51" fmla="*/ 52365278 h 1109"/>
              <a:gd name="T52" fmla="*/ 39772316 w 2079"/>
              <a:gd name="T53" fmla="*/ 39787989 h 1109"/>
              <a:gd name="T54" fmla="*/ 52344664 w 2079"/>
              <a:gd name="T55" fmla="*/ 39787989 h 1109"/>
              <a:gd name="T56" fmla="*/ 54460176 w 2079"/>
              <a:gd name="T57" fmla="*/ 37671544 h 1109"/>
              <a:gd name="T58" fmla="*/ 54460176 w 2079"/>
              <a:gd name="T59" fmla="*/ 29326900 h 1109"/>
              <a:gd name="T60" fmla="*/ 83775411 w 2079"/>
              <a:gd name="T61" fmla="*/ 33499222 h 1109"/>
              <a:gd name="T62" fmla="*/ 75373848 w 2079"/>
              <a:gd name="T63" fmla="*/ 41904434 h 1109"/>
              <a:gd name="T64" fmla="*/ 83775411 w 2079"/>
              <a:gd name="T65" fmla="*/ 50248833 h 1109"/>
              <a:gd name="T66" fmla="*/ 92116735 w 2079"/>
              <a:gd name="T67" fmla="*/ 41904434 h 1109"/>
              <a:gd name="T68" fmla="*/ 83775411 w 2079"/>
              <a:gd name="T69" fmla="*/ 33499222 h 1109"/>
              <a:gd name="T70" fmla="*/ 100518544 w 2079"/>
              <a:gd name="T71" fmla="*/ 16749611 h 1109"/>
              <a:gd name="T72" fmla="*/ 92116735 w 2079"/>
              <a:gd name="T73" fmla="*/ 25154577 h 1109"/>
              <a:gd name="T74" fmla="*/ 100518544 w 2079"/>
              <a:gd name="T75" fmla="*/ 33499222 h 1109"/>
              <a:gd name="T76" fmla="*/ 108859867 w 2079"/>
              <a:gd name="T77" fmla="*/ 25154577 h 1109"/>
              <a:gd name="T78" fmla="*/ 100518544 w 2079"/>
              <a:gd name="T79" fmla="*/ 16749611 h 1109"/>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2079" h="1109">
                <a:moveTo>
                  <a:pt x="1524" y="1108"/>
                </a:moveTo>
                <a:cubicBezTo>
                  <a:pt x="1384" y="1108"/>
                  <a:pt x="1256" y="1055"/>
                  <a:pt x="1158" y="970"/>
                </a:cubicBezTo>
                <a:lnTo>
                  <a:pt x="920" y="970"/>
                </a:lnTo>
                <a:cubicBezTo>
                  <a:pt x="823" y="1055"/>
                  <a:pt x="695" y="1108"/>
                  <a:pt x="555" y="1108"/>
                </a:cubicBezTo>
                <a:cubicBezTo>
                  <a:pt x="248" y="1108"/>
                  <a:pt x="0" y="860"/>
                  <a:pt x="0" y="554"/>
                </a:cubicBezTo>
                <a:cubicBezTo>
                  <a:pt x="0" y="248"/>
                  <a:pt x="248" y="0"/>
                  <a:pt x="555" y="0"/>
                </a:cubicBezTo>
                <a:lnTo>
                  <a:pt x="1524" y="0"/>
                </a:lnTo>
                <a:cubicBezTo>
                  <a:pt x="1831" y="0"/>
                  <a:pt x="2078" y="248"/>
                  <a:pt x="2078" y="554"/>
                </a:cubicBezTo>
                <a:cubicBezTo>
                  <a:pt x="2078" y="860"/>
                  <a:pt x="1831" y="1108"/>
                  <a:pt x="1524" y="1108"/>
                </a:cubicBezTo>
                <a:close/>
                <a:moveTo>
                  <a:pt x="901" y="485"/>
                </a:moveTo>
                <a:cubicBezTo>
                  <a:pt x="901" y="465"/>
                  <a:pt x="886" y="450"/>
                  <a:pt x="866" y="450"/>
                </a:cubicBezTo>
                <a:lnTo>
                  <a:pt x="658" y="450"/>
                </a:lnTo>
                <a:lnTo>
                  <a:pt x="658" y="242"/>
                </a:lnTo>
                <a:cubicBezTo>
                  <a:pt x="658" y="223"/>
                  <a:pt x="643" y="208"/>
                  <a:pt x="624" y="208"/>
                </a:cubicBezTo>
                <a:lnTo>
                  <a:pt x="485" y="208"/>
                </a:lnTo>
                <a:cubicBezTo>
                  <a:pt x="466" y="208"/>
                  <a:pt x="451" y="223"/>
                  <a:pt x="451" y="242"/>
                </a:cubicBezTo>
                <a:lnTo>
                  <a:pt x="451" y="450"/>
                </a:lnTo>
                <a:lnTo>
                  <a:pt x="243" y="450"/>
                </a:lnTo>
                <a:cubicBezTo>
                  <a:pt x="223" y="450"/>
                  <a:pt x="208" y="465"/>
                  <a:pt x="208" y="485"/>
                </a:cubicBezTo>
                <a:lnTo>
                  <a:pt x="208" y="623"/>
                </a:lnTo>
                <a:cubicBezTo>
                  <a:pt x="208" y="643"/>
                  <a:pt x="223" y="658"/>
                  <a:pt x="243" y="658"/>
                </a:cubicBezTo>
                <a:lnTo>
                  <a:pt x="451" y="658"/>
                </a:lnTo>
                <a:lnTo>
                  <a:pt x="451" y="866"/>
                </a:lnTo>
                <a:cubicBezTo>
                  <a:pt x="451" y="885"/>
                  <a:pt x="466" y="901"/>
                  <a:pt x="485" y="901"/>
                </a:cubicBezTo>
                <a:lnTo>
                  <a:pt x="624" y="901"/>
                </a:lnTo>
                <a:cubicBezTo>
                  <a:pt x="643" y="901"/>
                  <a:pt x="658" y="885"/>
                  <a:pt x="658" y="866"/>
                </a:cubicBezTo>
                <a:lnTo>
                  <a:pt x="658" y="658"/>
                </a:lnTo>
                <a:lnTo>
                  <a:pt x="866" y="658"/>
                </a:lnTo>
                <a:cubicBezTo>
                  <a:pt x="886" y="658"/>
                  <a:pt x="901" y="643"/>
                  <a:pt x="901" y="623"/>
                </a:cubicBezTo>
                <a:lnTo>
                  <a:pt x="901" y="485"/>
                </a:lnTo>
                <a:close/>
                <a:moveTo>
                  <a:pt x="1386" y="554"/>
                </a:moveTo>
                <a:cubicBezTo>
                  <a:pt x="1309" y="554"/>
                  <a:pt x="1247" y="616"/>
                  <a:pt x="1247" y="693"/>
                </a:cubicBezTo>
                <a:cubicBezTo>
                  <a:pt x="1247" y="770"/>
                  <a:pt x="1309" y="831"/>
                  <a:pt x="1386" y="831"/>
                </a:cubicBezTo>
                <a:cubicBezTo>
                  <a:pt x="1463" y="831"/>
                  <a:pt x="1524" y="770"/>
                  <a:pt x="1524" y="693"/>
                </a:cubicBezTo>
                <a:cubicBezTo>
                  <a:pt x="1524" y="616"/>
                  <a:pt x="1463" y="554"/>
                  <a:pt x="1386" y="554"/>
                </a:cubicBezTo>
                <a:close/>
                <a:moveTo>
                  <a:pt x="1663" y="277"/>
                </a:moveTo>
                <a:cubicBezTo>
                  <a:pt x="1586" y="277"/>
                  <a:pt x="1524" y="339"/>
                  <a:pt x="1524" y="416"/>
                </a:cubicBezTo>
                <a:cubicBezTo>
                  <a:pt x="1524" y="492"/>
                  <a:pt x="1586" y="554"/>
                  <a:pt x="1663" y="554"/>
                </a:cubicBezTo>
                <a:cubicBezTo>
                  <a:pt x="1740" y="554"/>
                  <a:pt x="1801" y="492"/>
                  <a:pt x="1801" y="416"/>
                </a:cubicBezTo>
                <a:cubicBezTo>
                  <a:pt x="1801" y="339"/>
                  <a:pt x="1740" y="277"/>
                  <a:pt x="1663" y="277"/>
                </a:cubicBezTo>
                <a:close/>
              </a:path>
            </a:pathLst>
          </a:custGeom>
          <a:solidFill>
            <a:schemeClr val="accent2"/>
          </a:solidFill>
          <a:ln>
            <a:noFill/>
          </a:ln>
        </p:spPr>
        <p:txBody>
          <a:bodyPr wrap="none" lIns="91431" tIns="45716" rIns="91431" bIns="45716" anchor="ctr"/>
          <a:lstStyle/>
          <a:p>
            <a:endParaRPr lang="en-US"/>
          </a:p>
        </p:txBody>
      </p:sp>
      <p:sp>
        <p:nvSpPr>
          <p:cNvPr id="23" name="Freeform 22"/>
          <p:cNvSpPr>
            <a:spLocks noChangeArrowheads="1"/>
          </p:cNvSpPr>
          <p:nvPr/>
        </p:nvSpPr>
        <p:spPr bwMode="auto">
          <a:xfrm>
            <a:off x="3601933" y="1993323"/>
            <a:ext cx="476250" cy="477838"/>
          </a:xfrm>
          <a:custGeom>
            <a:avLst/>
            <a:gdLst>
              <a:gd name="T0" fmla="*/ 29302140 w 1940"/>
              <a:gd name="T1" fmla="*/ 107051476 h 1940"/>
              <a:gd name="T2" fmla="*/ 10451969 w 1940"/>
              <a:gd name="T3" fmla="*/ 117538542 h 1940"/>
              <a:gd name="T4" fmla="*/ 0 w 1940"/>
              <a:gd name="T5" fmla="*/ 35704105 h 1940"/>
              <a:gd name="T6" fmla="*/ 18849926 w 1940"/>
              <a:gd name="T7" fmla="*/ 25217038 h 1940"/>
              <a:gd name="T8" fmla="*/ 117147926 w 1940"/>
              <a:gd name="T9" fmla="*/ 50373731 h 1940"/>
              <a:gd name="T10" fmla="*/ 100472793 w 1940"/>
              <a:gd name="T11" fmla="*/ 117538542 h 1940"/>
              <a:gd name="T12" fmla="*/ 33470801 w 1940"/>
              <a:gd name="T13" fmla="*/ 107051476 h 1940"/>
              <a:gd name="T14" fmla="*/ 39754110 w 1940"/>
              <a:gd name="T15" fmla="*/ 0 h 1940"/>
              <a:gd name="T16" fmla="*/ 94431292 w 1940"/>
              <a:gd name="T17" fmla="*/ 4485766 h 1940"/>
              <a:gd name="T18" fmla="*/ 108810360 w 1940"/>
              <a:gd name="T19" fmla="*/ 25156447 h 1940"/>
              <a:gd name="T20" fmla="*/ 117147926 w 1940"/>
              <a:gd name="T21" fmla="*/ 50373731 h 1940"/>
              <a:gd name="T22" fmla="*/ 89960434 w 1940"/>
              <a:gd name="T23" fmla="*/ 25217038 h 1940"/>
              <a:gd name="T24" fmla="*/ 83737515 w 1940"/>
              <a:gd name="T25" fmla="*/ 8365367 h 1940"/>
              <a:gd name="T26" fmla="*/ 41868758 w 1940"/>
              <a:gd name="T27" fmla="*/ 42008364 h 1940"/>
              <a:gd name="T28" fmla="*/ 100472793 w 1940"/>
              <a:gd name="T29" fmla="*/ 25217038 h 1940"/>
              <a:gd name="T30" fmla="*/ 58604281 w 1940"/>
              <a:gd name="T31" fmla="*/ 56677991 h 1940"/>
              <a:gd name="T32" fmla="*/ 48152066 w 1940"/>
              <a:gd name="T33" fmla="*/ 58799690 h 1940"/>
              <a:gd name="T34" fmla="*/ 50206324 w 1940"/>
              <a:gd name="T35" fmla="*/ 69286510 h 1940"/>
              <a:gd name="T36" fmla="*/ 60718684 w 1940"/>
              <a:gd name="T37" fmla="*/ 67164811 h 1940"/>
              <a:gd name="T38" fmla="*/ 60718684 w 1940"/>
              <a:gd name="T39" fmla="*/ 75590770 h 1940"/>
              <a:gd name="T40" fmla="*/ 50206324 w 1940"/>
              <a:gd name="T41" fmla="*/ 73469070 h 1940"/>
              <a:gd name="T42" fmla="*/ 48152066 w 1940"/>
              <a:gd name="T43" fmla="*/ 83956137 h 1940"/>
              <a:gd name="T44" fmla="*/ 58604281 w 1940"/>
              <a:gd name="T45" fmla="*/ 86077836 h 1940"/>
              <a:gd name="T46" fmla="*/ 60718684 w 1940"/>
              <a:gd name="T47" fmla="*/ 75590770 h 1940"/>
              <a:gd name="T48" fmla="*/ 58604281 w 1940"/>
              <a:gd name="T49" fmla="*/ 90260396 h 1940"/>
              <a:gd name="T50" fmla="*/ 48152066 w 1940"/>
              <a:gd name="T51" fmla="*/ 92382095 h 1940"/>
              <a:gd name="T52" fmla="*/ 50206324 w 1940"/>
              <a:gd name="T53" fmla="*/ 102868915 h 1940"/>
              <a:gd name="T54" fmla="*/ 60718684 w 1940"/>
              <a:gd name="T55" fmla="*/ 100747216 h 1940"/>
              <a:gd name="T56" fmla="*/ 77454207 w 1940"/>
              <a:gd name="T57" fmla="*/ 58799690 h 1940"/>
              <a:gd name="T58" fmla="*/ 66941602 w 1940"/>
              <a:gd name="T59" fmla="*/ 56677991 h 1940"/>
              <a:gd name="T60" fmla="*/ 64887590 w 1940"/>
              <a:gd name="T61" fmla="*/ 67164811 h 1940"/>
              <a:gd name="T62" fmla="*/ 75339559 w 1940"/>
              <a:gd name="T63" fmla="*/ 69286510 h 1940"/>
              <a:gd name="T64" fmla="*/ 77454207 w 1940"/>
              <a:gd name="T65" fmla="*/ 58799690 h 1940"/>
              <a:gd name="T66" fmla="*/ 75339559 w 1940"/>
              <a:gd name="T67" fmla="*/ 73469070 h 1940"/>
              <a:gd name="T68" fmla="*/ 64887590 w 1940"/>
              <a:gd name="T69" fmla="*/ 75590770 h 1940"/>
              <a:gd name="T70" fmla="*/ 66941602 w 1940"/>
              <a:gd name="T71" fmla="*/ 86077836 h 1940"/>
              <a:gd name="T72" fmla="*/ 77454207 w 1940"/>
              <a:gd name="T73" fmla="*/ 83956137 h 1940"/>
              <a:gd name="T74" fmla="*/ 77454207 w 1940"/>
              <a:gd name="T75" fmla="*/ 92382095 h 1940"/>
              <a:gd name="T76" fmla="*/ 66941602 w 1940"/>
              <a:gd name="T77" fmla="*/ 90260396 h 1940"/>
              <a:gd name="T78" fmla="*/ 64887590 w 1940"/>
              <a:gd name="T79" fmla="*/ 100747216 h 1940"/>
              <a:gd name="T80" fmla="*/ 75339559 w 1940"/>
              <a:gd name="T81" fmla="*/ 102868915 h 1940"/>
              <a:gd name="T82" fmla="*/ 77454207 w 1940"/>
              <a:gd name="T83" fmla="*/ 92382095 h 1940"/>
              <a:gd name="T84" fmla="*/ 92075082 w 1940"/>
              <a:gd name="T85" fmla="*/ 56677991 h 1940"/>
              <a:gd name="T86" fmla="*/ 81622867 w 1940"/>
              <a:gd name="T87" fmla="*/ 58799690 h 1940"/>
              <a:gd name="T88" fmla="*/ 83737515 w 1940"/>
              <a:gd name="T89" fmla="*/ 69286510 h 1940"/>
              <a:gd name="T90" fmla="*/ 94189485 w 1940"/>
              <a:gd name="T91" fmla="*/ 67164811 h 1940"/>
              <a:gd name="T92" fmla="*/ 94189485 w 1940"/>
              <a:gd name="T93" fmla="*/ 75590770 h 1940"/>
              <a:gd name="T94" fmla="*/ 83737515 w 1940"/>
              <a:gd name="T95" fmla="*/ 73469070 h 1940"/>
              <a:gd name="T96" fmla="*/ 81622867 w 1940"/>
              <a:gd name="T97" fmla="*/ 83956137 h 1940"/>
              <a:gd name="T98" fmla="*/ 92075082 w 1940"/>
              <a:gd name="T99" fmla="*/ 86077836 h 1940"/>
              <a:gd name="T100" fmla="*/ 94189485 w 1940"/>
              <a:gd name="T101" fmla="*/ 75590770 h 1940"/>
              <a:gd name="T102" fmla="*/ 92075082 w 1940"/>
              <a:gd name="T103" fmla="*/ 90260396 h 1940"/>
              <a:gd name="T104" fmla="*/ 81622867 w 1940"/>
              <a:gd name="T105" fmla="*/ 92382095 h 1940"/>
              <a:gd name="T106" fmla="*/ 83737515 w 1940"/>
              <a:gd name="T107" fmla="*/ 102868915 h 1940"/>
              <a:gd name="T108" fmla="*/ 94189485 w 1940"/>
              <a:gd name="T109" fmla="*/ 100747216 h 194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940" h="1940">
                <a:moveTo>
                  <a:pt x="485" y="589"/>
                </a:moveTo>
                <a:lnTo>
                  <a:pt x="485" y="1766"/>
                </a:lnTo>
                <a:cubicBezTo>
                  <a:pt x="485" y="1861"/>
                  <a:pt x="407" y="1939"/>
                  <a:pt x="312" y="1939"/>
                </a:cubicBezTo>
                <a:lnTo>
                  <a:pt x="173" y="1939"/>
                </a:lnTo>
                <a:cubicBezTo>
                  <a:pt x="78" y="1939"/>
                  <a:pt x="0" y="1861"/>
                  <a:pt x="0" y="1766"/>
                </a:cubicBezTo>
                <a:lnTo>
                  <a:pt x="0" y="589"/>
                </a:lnTo>
                <a:cubicBezTo>
                  <a:pt x="0" y="493"/>
                  <a:pt x="78" y="416"/>
                  <a:pt x="173" y="416"/>
                </a:cubicBezTo>
                <a:lnTo>
                  <a:pt x="312" y="416"/>
                </a:lnTo>
                <a:cubicBezTo>
                  <a:pt x="407" y="416"/>
                  <a:pt x="485" y="493"/>
                  <a:pt x="485" y="589"/>
                </a:cubicBezTo>
                <a:close/>
                <a:moveTo>
                  <a:pt x="1939" y="831"/>
                </a:moveTo>
                <a:lnTo>
                  <a:pt x="1939" y="1662"/>
                </a:lnTo>
                <a:cubicBezTo>
                  <a:pt x="1939" y="1815"/>
                  <a:pt x="1815" y="1939"/>
                  <a:pt x="1663" y="1939"/>
                </a:cubicBezTo>
                <a:lnTo>
                  <a:pt x="727" y="1939"/>
                </a:lnTo>
                <a:cubicBezTo>
                  <a:pt x="632" y="1939"/>
                  <a:pt x="554" y="1861"/>
                  <a:pt x="554" y="1766"/>
                </a:cubicBezTo>
                <a:lnTo>
                  <a:pt x="554" y="104"/>
                </a:lnTo>
                <a:cubicBezTo>
                  <a:pt x="554" y="46"/>
                  <a:pt x="601" y="0"/>
                  <a:pt x="658" y="0"/>
                </a:cubicBezTo>
                <a:lnTo>
                  <a:pt x="1386" y="0"/>
                </a:lnTo>
                <a:cubicBezTo>
                  <a:pt x="1443" y="0"/>
                  <a:pt x="1523" y="33"/>
                  <a:pt x="1563" y="74"/>
                </a:cubicBezTo>
                <a:lnTo>
                  <a:pt x="1728" y="238"/>
                </a:lnTo>
                <a:cubicBezTo>
                  <a:pt x="1768" y="278"/>
                  <a:pt x="1801" y="358"/>
                  <a:pt x="1801" y="415"/>
                </a:cubicBezTo>
                <a:lnTo>
                  <a:pt x="1801" y="592"/>
                </a:lnTo>
                <a:cubicBezTo>
                  <a:pt x="1883" y="640"/>
                  <a:pt x="1939" y="729"/>
                  <a:pt x="1939" y="831"/>
                </a:cubicBezTo>
                <a:close/>
                <a:moveTo>
                  <a:pt x="1663" y="416"/>
                </a:moveTo>
                <a:lnTo>
                  <a:pt x="1489" y="416"/>
                </a:lnTo>
                <a:cubicBezTo>
                  <a:pt x="1432" y="416"/>
                  <a:pt x="1386" y="369"/>
                  <a:pt x="1386" y="312"/>
                </a:cubicBezTo>
                <a:lnTo>
                  <a:pt x="1386" y="138"/>
                </a:lnTo>
                <a:lnTo>
                  <a:pt x="693" y="138"/>
                </a:lnTo>
                <a:lnTo>
                  <a:pt x="693" y="693"/>
                </a:lnTo>
                <a:lnTo>
                  <a:pt x="1663" y="693"/>
                </a:lnTo>
                <a:lnTo>
                  <a:pt x="1663" y="416"/>
                </a:lnTo>
                <a:close/>
                <a:moveTo>
                  <a:pt x="1005" y="970"/>
                </a:moveTo>
                <a:cubicBezTo>
                  <a:pt x="1005" y="950"/>
                  <a:pt x="989" y="935"/>
                  <a:pt x="970" y="935"/>
                </a:cubicBezTo>
                <a:lnTo>
                  <a:pt x="831" y="935"/>
                </a:lnTo>
                <a:cubicBezTo>
                  <a:pt x="812" y="935"/>
                  <a:pt x="797" y="950"/>
                  <a:pt x="797" y="970"/>
                </a:cubicBezTo>
                <a:lnTo>
                  <a:pt x="797" y="1108"/>
                </a:lnTo>
                <a:cubicBezTo>
                  <a:pt x="797" y="1128"/>
                  <a:pt x="812" y="1143"/>
                  <a:pt x="831" y="1143"/>
                </a:cubicBezTo>
                <a:lnTo>
                  <a:pt x="970" y="1143"/>
                </a:lnTo>
                <a:cubicBezTo>
                  <a:pt x="989" y="1143"/>
                  <a:pt x="1005" y="1128"/>
                  <a:pt x="1005" y="1108"/>
                </a:cubicBezTo>
                <a:lnTo>
                  <a:pt x="1005" y="970"/>
                </a:lnTo>
                <a:close/>
                <a:moveTo>
                  <a:pt x="1005" y="1247"/>
                </a:moveTo>
                <a:cubicBezTo>
                  <a:pt x="1005" y="1227"/>
                  <a:pt x="989" y="1212"/>
                  <a:pt x="970" y="1212"/>
                </a:cubicBezTo>
                <a:lnTo>
                  <a:pt x="831" y="1212"/>
                </a:lnTo>
                <a:cubicBezTo>
                  <a:pt x="812" y="1212"/>
                  <a:pt x="797" y="1227"/>
                  <a:pt x="797" y="1247"/>
                </a:cubicBezTo>
                <a:lnTo>
                  <a:pt x="797" y="1385"/>
                </a:lnTo>
                <a:cubicBezTo>
                  <a:pt x="797" y="1405"/>
                  <a:pt x="812" y="1420"/>
                  <a:pt x="831" y="1420"/>
                </a:cubicBezTo>
                <a:lnTo>
                  <a:pt x="970" y="1420"/>
                </a:lnTo>
                <a:cubicBezTo>
                  <a:pt x="989" y="1420"/>
                  <a:pt x="1005" y="1405"/>
                  <a:pt x="1005" y="1385"/>
                </a:cubicBezTo>
                <a:lnTo>
                  <a:pt x="1005" y="1247"/>
                </a:lnTo>
                <a:close/>
                <a:moveTo>
                  <a:pt x="1005" y="1524"/>
                </a:moveTo>
                <a:cubicBezTo>
                  <a:pt x="1005" y="1504"/>
                  <a:pt x="989" y="1489"/>
                  <a:pt x="970" y="1489"/>
                </a:cubicBezTo>
                <a:lnTo>
                  <a:pt x="831" y="1489"/>
                </a:lnTo>
                <a:cubicBezTo>
                  <a:pt x="812" y="1489"/>
                  <a:pt x="797" y="1504"/>
                  <a:pt x="797" y="1524"/>
                </a:cubicBezTo>
                <a:lnTo>
                  <a:pt x="797" y="1662"/>
                </a:lnTo>
                <a:cubicBezTo>
                  <a:pt x="797" y="1682"/>
                  <a:pt x="812" y="1697"/>
                  <a:pt x="831" y="1697"/>
                </a:cubicBezTo>
                <a:lnTo>
                  <a:pt x="970" y="1697"/>
                </a:lnTo>
                <a:cubicBezTo>
                  <a:pt x="989" y="1697"/>
                  <a:pt x="1005" y="1682"/>
                  <a:pt x="1005" y="1662"/>
                </a:cubicBezTo>
                <a:lnTo>
                  <a:pt x="1005" y="1524"/>
                </a:lnTo>
                <a:close/>
                <a:moveTo>
                  <a:pt x="1282" y="970"/>
                </a:moveTo>
                <a:cubicBezTo>
                  <a:pt x="1282" y="950"/>
                  <a:pt x="1267" y="935"/>
                  <a:pt x="1247" y="935"/>
                </a:cubicBezTo>
                <a:lnTo>
                  <a:pt x="1108" y="935"/>
                </a:lnTo>
                <a:cubicBezTo>
                  <a:pt x="1089" y="935"/>
                  <a:pt x="1074" y="950"/>
                  <a:pt x="1074" y="970"/>
                </a:cubicBezTo>
                <a:lnTo>
                  <a:pt x="1074" y="1108"/>
                </a:lnTo>
                <a:cubicBezTo>
                  <a:pt x="1074" y="1128"/>
                  <a:pt x="1089" y="1143"/>
                  <a:pt x="1108" y="1143"/>
                </a:cubicBezTo>
                <a:lnTo>
                  <a:pt x="1247" y="1143"/>
                </a:lnTo>
                <a:cubicBezTo>
                  <a:pt x="1267" y="1143"/>
                  <a:pt x="1282" y="1128"/>
                  <a:pt x="1282" y="1108"/>
                </a:cubicBezTo>
                <a:lnTo>
                  <a:pt x="1282" y="970"/>
                </a:lnTo>
                <a:close/>
                <a:moveTo>
                  <a:pt x="1282" y="1247"/>
                </a:moveTo>
                <a:cubicBezTo>
                  <a:pt x="1282" y="1227"/>
                  <a:pt x="1267" y="1212"/>
                  <a:pt x="1247" y="1212"/>
                </a:cubicBezTo>
                <a:lnTo>
                  <a:pt x="1108" y="1212"/>
                </a:lnTo>
                <a:cubicBezTo>
                  <a:pt x="1089" y="1212"/>
                  <a:pt x="1074" y="1227"/>
                  <a:pt x="1074" y="1247"/>
                </a:cubicBezTo>
                <a:lnTo>
                  <a:pt x="1074" y="1385"/>
                </a:lnTo>
                <a:cubicBezTo>
                  <a:pt x="1074" y="1405"/>
                  <a:pt x="1089" y="1420"/>
                  <a:pt x="1108" y="1420"/>
                </a:cubicBezTo>
                <a:lnTo>
                  <a:pt x="1247" y="1420"/>
                </a:lnTo>
                <a:cubicBezTo>
                  <a:pt x="1267" y="1420"/>
                  <a:pt x="1282" y="1405"/>
                  <a:pt x="1282" y="1385"/>
                </a:cubicBezTo>
                <a:lnTo>
                  <a:pt x="1282" y="1247"/>
                </a:lnTo>
                <a:close/>
                <a:moveTo>
                  <a:pt x="1282" y="1524"/>
                </a:moveTo>
                <a:cubicBezTo>
                  <a:pt x="1282" y="1504"/>
                  <a:pt x="1267" y="1489"/>
                  <a:pt x="1247" y="1489"/>
                </a:cubicBezTo>
                <a:lnTo>
                  <a:pt x="1108" y="1489"/>
                </a:lnTo>
                <a:cubicBezTo>
                  <a:pt x="1089" y="1489"/>
                  <a:pt x="1074" y="1504"/>
                  <a:pt x="1074" y="1524"/>
                </a:cubicBezTo>
                <a:lnTo>
                  <a:pt x="1074" y="1662"/>
                </a:lnTo>
                <a:cubicBezTo>
                  <a:pt x="1074" y="1682"/>
                  <a:pt x="1089" y="1697"/>
                  <a:pt x="1108" y="1697"/>
                </a:cubicBezTo>
                <a:lnTo>
                  <a:pt x="1247" y="1697"/>
                </a:lnTo>
                <a:cubicBezTo>
                  <a:pt x="1267" y="1697"/>
                  <a:pt x="1282" y="1682"/>
                  <a:pt x="1282" y="1662"/>
                </a:cubicBezTo>
                <a:lnTo>
                  <a:pt x="1282" y="1524"/>
                </a:lnTo>
                <a:close/>
                <a:moveTo>
                  <a:pt x="1559" y="970"/>
                </a:moveTo>
                <a:cubicBezTo>
                  <a:pt x="1559" y="950"/>
                  <a:pt x="1544" y="935"/>
                  <a:pt x="1524" y="935"/>
                </a:cubicBezTo>
                <a:lnTo>
                  <a:pt x="1386" y="935"/>
                </a:lnTo>
                <a:cubicBezTo>
                  <a:pt x="1366" y="935"/>
                  <a:pt x="1351" y="950"/>
                  <a:pt x="1351" y="970"/>
                </a:cubicBezTo>
                <a:lnTo>
                  <a:pt x="1351" y="1108"/>
                </a:lnTo>
                <a:cubicBezTo>
                  <a:pt x="1351" y="1128"/>
                  <a:pt x="1366" y="1143"/>
                  <a:pt x="1386" y="1143"/>
                </a:cubicBezTo>
                <a:lnTo>
                  <a:pt x="1524" y="1143"/>
                </a:lnTo>
                <a:cubicBezTo>
                  <a:pt x="1544" y="1143"/>
                  <a:pt x="1559" y="1128"/>
                  <a:pt x="1559" y="1108"/>
                </a:cubicBezTo>
                <a:lnTo>
                  <a:pt x="1559" y="970"/>
                </a:lnTo>
                <a:close/>
                <a:moveTo>
                  <a:pt x="1559" y="1247"/>
                </a:moveTo>
                <a:cubicBezTo>
                  <a:pt x="1559" y="1227"/>
                  <a:pt x="1544" y="1212"/>
                  <a:pt x="1524" y="1212"/>
                </a:cubicBezTo>
                <a:lnTo>
                  <a:pt x="1386" y="1212"/>
                </a:lnTo>
                <a:cubicBezTo>
                  <a:pt x="1366" y="1212"/>
                  <a:pt x="1351" y="1227"/>
                  <a:pt x="1351" y="1247"/>
                </a:cubicBezTo>
                <a:lnTo>
                  <a:pt x="1351" y="1385"/>
                </a:lnTo>
                <a:cubicBezTo>
                  <a:pt x="1351" y="1405"/>
                  <a:pt x="1366" y="1420"/>
                  <a:pt x="1386" y="1420"/>
                </a:cubicBezTo>
                <a:lnTo>
                  <a:pt x="1524" y="1420"/>
                </a:lnTo>
                <a:cubicBezTo>
                  <a:pt x="1544" y="1420"/>
                  <a:pt x="1559" y="1405"/>
                  <a:pt x="1559" y="1385"/>
                </a:cubicBezTo>
                <a:lnTo>
                  <a:pt x="1559" y="1247"/>
                </a:lnTo>
                <a:close/>
                <a:moveTo>
                  <a:pt x="1559" y="1524"/>
                </a:moveTo>
                <a:cubicBezTo>
                  <a:pt x="1559" y="1504"/>
                  <a:pt x="1544" y="1489"/>
                  <a:pt x="1524" y="1489"/>
                </a:cubicBezTo>
                <a:lnTo>
                  <a:pt x="1386" y="1489"/>
                </a:lnTo>
                <a:cubicBezTo>
                  <a:pt x="1366" y="1489"/>
                  <a:pt x="1351" y="1504"/>
                  <a:pt x="1351" y="1524"/>
                </a:cubicBezTo>
                <a:lnTo>
                  <a:pt x="1351" y="1662"/>
                </a:lnTo>
                <a:cubicBezTo>
                  <a:pt x="1351" y="1682"/>
                  <a:pt x="1366" y="1697"/>
                  <a:pt x="1386" y="1697"/>
                </a:cubicBezTo>
                <a:lnTo>
                  <a:pt x="1524" y="1697"/>
                </a:lnTo>
                <a:cubicBezTo>
                  <a:pt x="1544" y="1697"/>
                  <a:pt x="1559" y="1682"/>
                  <a:pt x="1559" y="1662"/>
                </a:cubicBezTo>
                <a:lnTo>
                  <a:pt x="1559" y="1524"/>
                </a:lnTo>
                <a:close/>
              </a:path>
            </a:pathLst>
          </a:custGeom>
          <a:solidFill>
            <a:schemeClr val="accent2"/>
          </a:solidFill>
          <a:ln>
            <a:noFill/>
          </a:ln>
        </p:spPr>
        <p:txBody>
          <a:bodyPr wrap="none" lIns="91431" tIns="45716" rIns="91431" bIns="45716" anchor="ctr"/>
          <a:lstStyle/>
          <a:p>
            <a:endParaRPr lang="en-US"/>
          </a:p>
        </p:txBody>
      </p:sp>
      <p:sp>
        <p:nvSpPr>
          <p:cNvPr id="24" name="Freeform 23"/>
          <p:cNvSpPr>
            <a:spLocks noChangeArrowheads="1"/>
          </p:cNvSpPr>
          <p:nvPr/>
        </p:nvSpPr>
        <p:spPr bwMode="auto">
          <a:xfrm>
            <a:off x="4197246" y="2061586"/>
            <a:ext cx="409575" cy="341312"/>
          </a:xfrm>
          <a:custGeom>
            <a:avLst/>
            <a:gdLst>
              <a:gd name="T0" fmla="*/ 100691662 w 1663"/>
              <a:gd name="T1" fmla="*/ 73371983 h 1386"/>
              <a:gd name="T2" fmla="*/ 90210433 w 1663"/>
              <a:gd name="T3" fmla="*/ 83845041 h 1386"/>
              <a:gd name="T4" fmla="*/ 10481229 w 1663"/>
              <a:gd name="T5" fmla="*/ 83845041 h 1386"/>
              <a:gd name="T6" fmla="*/ 0 w 1663"/>
              <a:gd name="T7" fmla="*/ 73371983 h 1386"/>
              <a:gd name="T8" fmla="*/ 0 w 1663"/>
              <a:gd name="T9" fmla="*/ 52425868 h 1386"/>
              <a:gd name="T10" fmla="*/ 1029972 w 1663"/>
              <a:gd name="T11" fmla="*/ 47522401 h 1386"/>
              <a:gd name="T12" fmla="*/ 13934416 w 1663"/>
              <a:gd name="T13" fmla="*/ 7809297 h 1386"/>
              <a:gd name="T14" fmla="*/ 24718578 w 1663"/>
              <a:gd name="T15" fmla="*/ 0 h 1386"/>
              <a:gd name="T16" fmla="*/ 75973084 w 1663"/>
              <a:gd name="T17" fmla="*/ 0 h 1386"/>
              <a:gd name="T18" fmla="*/ 86757245 w 1663"/>
              <a:gd name="T19" fmla="*/ 7809297 h 1386"/>
              <a:gd name="T20" fmla="*/ 99661690 w 1663"/>
              <a:gd name="T21" fmla="*/ 47522401 h 1386"/>
              <a:gd name="T22" fmla="*/ 100691662 w 1663"/>
              <a:gd name="T23" fmla="*/ 52425868 h 1386"/>
              <a:gd name="T24" fmla="*/ 100691662 w 1663"/>
              <a:gd name="T25" fmla="*/ 73371983 h 1386"/>
              <a:gd name="T26" fmla="*/ 92330963 w 1663"/>
              <a:gd name="T27" fmla="*/ 52425868 h 1386"/>
              <a:gd name="T28" fmla="*/ 90210433 w 1663"/>
              <a:gd name="T29" fmla="*/ 50307074 h 1386"/>
              <a:gd name="T30" fmla="*/ 10481229 w 1663"/>
              <a:gd name="T31" fmla="*/ 50307074 h 1386"/>
              <a:gd name="T32" fmla="*/ 8360699 w 1663"/>
              <a:gd name="T33" fmla="*/ 52425868 h 1386"/>
              <a:gd name="T34" fmla="*/ 8360699 w 1663"/>
              <a:gd name="T35" fmla="*/ 73371983 h 1386"/>
              <a:gd name="T36" fmla="*/ 10481229 w 1663"/>
              <a:gd name="T37" fmla="*/ 75490777 h 1386"/>
              <a:gd name="T38" fmla="*/ 90210433 w 1663"/>
              <a:gd name="T39" fmla="*/ 75490777 h 1386"/>
              <a:gd name="T40" fmla="*/ 92330963 w 1663"/>
              <a:gd name="T41" fmla="*/ 73371983 h 1386"/>
              <a:gd name="T42" fmla="*/ 92330963 w 1663"/>
              <a:gd name="T43" fmla="*/ 52425868 h 1386"/>
              <a:gd name="T44" fmla="*/ 88998948 w 1663"/>
              <a:gd name="T45" fmla="*/ 41952810 h 1386"/>
              <a:gd name="T46" fmla="*/ 78699479 w 1663"/>
              <a:gd name="T47" fmla="*/ 10351899 h 1386"/>
              <a:gd name="T48" fmla="*/ 75973084 w 1663"/>
              <a:gd name="T49" fmla="*/ 8414843 h 1386"/>
              <a:gd name="T50" fmla="*/ 24718578 w 1663"/>
              <a:gd name="T51" fmla="*/ 8414843 h 1386"/>
              <a:gd name="T52" fmla="*/ 21931596 w 1663"/>
              <a:gd name="T53" fmla="*/ 10351899 h 1386"/>
              <a:gd name="T54" fmla="*/ 11632127 w 1663"/>
              <a:gd name="T55" fmla="*/ 41952810 h 1386"/>
              <a:gd name="T56" fmla="*/ 88998948 w 1663"/>
              <a:gd name="T57" fmla="*/ 41952810 h 1386"/>
              <a:gd name="T58" fmla="*/ 62947466 w 1663"/>
              <a:gd name="T59" fmla="*/ 68165867 h 1386"/>
              <a:gd name="T60" fmla="*/ 57676682 w 1663"/>
              <a:gd name="T61" fmla="*/ 62898926 h 1386"/>
              <a:gd name="T62" fmla="*/ 62947466 w 1663"/>
              <a:gd name="T63" fmla="*/ 57632230 h 1386"/>
              <a:gd name="T64" fmla="*/ 68157664 w 1663"/>
              <a:gd name="T65" fmla="*/ 62898926 h 1386"/>
              <a:gd name="T66" fmla="*/ 62947466 w 1663"/>
              <a:gd name="T67" fmla="*/ 68165867 h 1386"/>
              <a:gd name="T68" fmla="*/ 79729451 w 1663"/>
              <a:gd name="T69" fmla="*/ 68165867 h 1386"/>
              <a:gd name="T70" fmla="*/ 74458420 w 1663"/>
              <a:gd name="T71" fmla="*/ 62898926 h 1386"/>
              <a:gd name="T72" fmla="*/ 79729451 w 1663"/>
              <a:gd name="T73" fmla="*/ 57632230 h 1386"/>
              <a:gd name="T74" fmla="*/ 84939649 w 1663"/>
              <a:gd name="T75" fmla="*/ 62898926 h 1386"/>
              <a:gd name="T76" fmla="*/ 79729451 w 1663"/>
              <a:gd name="T77" fmla="*/ 68165867 h 138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663" h="1386">
                <a:moveTo>
                  <a:pt x="1662" y="1212"/>
                </a:moveTo>
                <a:cubicBezTo>
                  <a:pt x="1662" y="1307"/>
                  <a:pt x="1584" y="1385"/>
                  <a:pt x="1489" y="1385"/>
                </a:cubicBezTo>
                <a:lnTo>
                  <a:pt x="173" y="1385"/>
                </a:lnTo>
                <a:cubicBezTo>
                  <a:pt x="77" y="1385"/>
                  <a:pt x="0" y="1307"/>
                  <a:pt x="0" y="1212"/>
                </a:cubicBezTo>
                <a:lnTo>
                  <a:pt x="0" y="866"/>
                </a:lnTo>
                <a:cubicBezTo>
                  <a:pt x="0" y="837"/>
                  <a:pt x="8" y="812"/>
                  <a:pt x="17" y="785"/>
                </a:cubicBezTo>
                <a:lnTo>
                  <a:pt x="230" y="129"/>
                </a:lnTo>
                <a:cubicBezTo>
                  <a:pt x="255" y="53"/>
                  <a:pt x="328" y="0"/>
                  <a:pt x="408" y="0"/>
                </a:cubicBezTo>
                <a:lnTo>
                  <a:pt x="1254" y="0"/>
                </a:lnTo>
                <a:cubicBezTo>
                  <a:pt x="1334" y="0"/>
                  <a:pt x="1407" y="53"/>
                  <a:pt x="1432" y="129"/>
                </a:cubicBezTo>
                <a:lnTo>
                  <a:pt x="1645" y="785"/>
                </a:lnTo>
                <a:cubicBezTo>
                  <a:pt x="1653" y="812"/>
                  <a:pt x="1662" y="837"/>
                  <a:pt x="1662" y="866"/>
                </a:cubicBezTo>
                <a:lnTo>
                  <a:pt x="1662" y="1212"/>
                </a:lnTo>
                <a:close/>
                <a:moveTo>
                  <a:pt x="1524" y="866"/>
                </a:moveTo>
                <a:cubicBezTo>
                  <a:pt x="1524" y="847"/>
                  <a:pt x="1507" y="831"/>
                  <a:pt x="1489" y="831"/>
                </a:cubicBezTo>
                <a:lnTo>
                  <a:pt x="173" y="831"/>
                </a:lnTo>
                <a:cubicBezTo>
                  <a:pt x="154" y="831"/>
                  <a:pt x="138" y="847"/>
                  <a:pt x="138" y="866"/>
                </a:cubicBezTo>
                <a:lnTo>
                  <a:pt x="138" y="1212"/>
                </a:lnTo>
                <a:cubicBezTo>
                  <a:pt x="138" y="1231"/>
                  <a:pt x="154" y="1247"/>
                  <a:pt x="173" y="1247"/>
                </a:cubicBezTo>
                <a:lnTo>
                  <a:pt x="1489" y="1247"/>
                </a:lnTo>
                <a:cubicBezTo>
                  <a:pt x="1507" y="1247"/>
                  <a:pt x="1524" y="1231"/>
                  <a:pt x="1524" y="1212"/>
                </a:cubicBezTo>
                <a:lnTo>
                  <a:pt x="1524" y="866"/>
                </a:lnTo>
                <a:close/>
                <a:moveTo>
                  <a:pt x="1469" y="693"/>
                </a:moveTo>
                <a:lnTo>
                  <a:pt x="1299" y="171"/>
                </a:lnTo>
                <a:cubicBezTo>
                  <a:pt x="1294" y="153"/>
                  <a:pt x="1273" y="139"/>
                  <a:pt x="1254" y="139"/>
                </a:cubicBezTo>
                <a:lnTo>
                  <a:pt x="408" y="139"/>
                </a:lnTo>
                <a:cubicBezTo>
                  <a:pt x="388" y="139"/>
                  <a:pt x="368" y="153"/>
                  <a:pt x="362" y="171"/>
                </a:cubicBezTo>
                <a:lnTo>
                  <a:pt x="192" y="693"/>
                </a:lnTo>
                <a:lnTo>
                  <a:pt x="1469" y="693"/>
                </a:lnTo>
                <a:close/>
                <a:moveTo>
                  <a:pt x="1039" y="1126"/>
                </a:moveTo>
                <a:cubicBezTo>
                  <a:pt x="991" y="1126"/>
                  <a:pt x="952" y="1087"/>
                  <a:pt x="952" y="1039"/>
                </a:cubicBezTo>
                <a:cubicBezTo>
                  <a:pt x="952" y="991"/>
                  <a:pt x="992" y="952"/>
                  <a:pt x="1039" y="952"/>
                </a:cubicBezTo>
                <a:cubicBezTo>
                  <a:pt x="1087" y="952"/>
                  <a:pt x="1125" y="991"/>
                  <a:pt x="1125" y="1039"/>
                </a:cubicBezTo>
                <a:cubicBezTo>
                  <a:pt x="1125" y="1087"/>
                  <a:pt x="1086" y="1126"/>
                  <a:pt x="1039" y="1126"/>
                </a:cubicBezTo>
                <a:close/>
                <a:moveTo>
                  <a:pt x="1316" y="1126"/>
                </a:moveTo>
                <a:cubicBezTo>
                  <a:pt x="1268" y="1126"/>
                  <a:pt x="1229" y="1087"/>
                  <a:pt x="1229" y="1039"/>
                </a:cubicBezTo>
                <a:cubicBezTo>
                  <a:pt x="1229" y="991"/>
                  <a:pt x="1269" y="952"/>
                  <a:pt x="1316" y="952"/>
                </a:cubicBezTo>
                <a:cubicBezTo>
                  <a:pt x="1364" y="952"/>
                  <a:pt x="1402" y="991"/>
                  <a:pt x="1402" y="1039"/>
                </a:cubicBezTo>
                <a:cubicBezTo>
                  <a:pt x="1402" y="1087"/>
                  <a:pt x="1363" y="1126"/>
                  <a:pt x="1316" y="1126"/>
                </a:cubicBezTo>
                <a:close/>
              </a:path>
            </a:pathLst>
          </a:custGeom>
          <a:solidFill>
            <a:schemeClr val="accent2"/>
          </a:solidFill>
          <a:ln>
            <a:noFill/>
          </a:ln>
        </p:spPr>
        <p:txBody>
          <a:bodyPr wrap="none" lIns="91431" tIns="45716" rIns="91431" bIns="45716" anchor="ctr"/>
          <a:lstStyle/>
          <a:p>
            <a:endParaRPr lang="en-US"/>
          </a:p>
        </p:txBody>
      </p:sp>
      <p:sp>
        <p:nvSpPr>
          <p:cNvPr id="25" name="Freeform 24"/>
          <p:cNvSpPr>
            <a:spLocks noChangeArrowheads="1"/>
          </p:cNvSpPr>
          <p:nvPr/>
        </p:nvSpPr>
        <p:spPr bwMode="auto">
          <a:xfrm>
            <a:off x="4725883" y="2028248"/>
            <a:ext cx="476250" cy="409575"/>
          </a:xfrm>
          <a:custGeom>
            <a:avLst/>
            <a:gdLst>
              <a:gd name="T0" fmla="*/ 16735523 w 1940"/>
              <a:gd name="T1" fmla="*/ 100631150 h 1664"/>
              <a:gd name="T2" fmla="*/ 14620875 w 1940"/>
              <a:gd name="T3" fmla="*/ 100631150 h 1664"/>
              <a:gd name="T4" fmla="*/ 0 w 1940"/>
              <a:gd name="T5" fmla="*/ 85926817 h 1664"/>
              <a:gd name="T6" fmla="*/ 0 w 1940"/>
              <a:gd name="T7" fmla="*/ 31466141 h 1664"/>
              <a:gd name="T8" fmla="*/ 14620875 w 1940"/>
              <a:gd name="T9" fmla="*/ 16822358 h 1664"/>
              <a:gd name="T10" fmla="*/ 16735523 w 1940"/>
              <a:gd name="T11" fmla="*/ 16822358 h 1664"/>
              <a:gd name="T12" fmla="*/ 16735523 w 1940"/>
              <a:gd name="T13" fmla="*/ 100631150 h 1664"/>
              <a:gd name="T14" fmla="*/ 94129094 w 1940"/>
              <a:gd name="T15" fmla="*/ 100631150 h 1664"/>
              <a:gd name="T16" fmla="*/ 23018832 w 1940"/>
              <a:gd name="T17" fmla="*/ 100631150 h 1664"/>
              <a:gd name="T18" fmla="*/ 23018832 w 1940"/>
              <a:gd name="T19" fmla="*/ 16822358 h 1664"/>
              <a:gd name="T20" fmla="*/ 33470801 w 1940"/>
              <a:gd name="T21" fmla="*/ 16822358 h 1664"/>
              <a:gd name="T22" fmla="*/ 33470801 w 1940"/>
              <a:gd name="T23" fmla="*/ 6293277 h 1664"/>
              <a:gd name="T24" fmla="*/ 39754110 w 1940"/>
              <a:gd name="T25" fmla="*/ 0 h 1664"/>
              <a:gd name="T26" fmla="*/ 77393816 w 1940"/>
              <a:gd name="T27" fmla="*/ 0 h 1664"/>
              <a:gd name="T28" fmla="*/ 83677125 w 1940"/>
              <a:gd name="T29" fmla="*/ 6293277 h 1664"/>
              <a:gd name="T30" fmla="*/ 83677125 w 1940"/>
              <a:gd name="T31" fmla="*/ 16822358 h 1664"/>
              <a:gd name="T32" fmla="*/ 94129094 w 1940"/>
              <a:gd name="T33" fmla="*/ 16822358 h 1664"/>
              <a:gd name="T34" fmla="*/ 94129094 w 1940"/>
              <a:gd name="T35" fmla="*/ 100631150 h 1664"/>
              <a:gd name="T36" fmla="*/ 83677125 w 1940"/>
              <a:gd name="T37" fmla="*/ 52403201 h 1664"/>
              <a:gd name="T38" fmla="*/ 81622867 w 1940"/>
              <a:gd name="T39" fmla="*/ 50345973 h 1664"/>
              <a:gd name="T40" fmla="*/ 66941602 w 1940"/>
              <a:gd name="T41" fmla="*/ 50345973 h 1664"/>
              <a:gd name="T42" fmla="*/ 66941602 w 1940"/>
              <a:gd name="T43" fmla="*/ 35641394 h 1664"/>
              <a:gd name="T44" fmla="*/ 64887590 w 1940"/>
              <a:gd name="T45" fmla="*/ 33584165 h 1664"/>
              <a:gd name="T46" fmla="*/ 52320727 w 1940"/>
              <a:gd name="T47" fmla="*/ 33584165 h 1664"/>
              <a:gd name="T48" fmla="*/ 50206324 w 1940"/>
              <a:gd name="T49" fmla="*/ 35641394 h 1664"/>
              <a:gd name="T50" fmla="*/ 50206324 w 1940"/>
              <a:gd name="T51" fmla="*/ 50345973 h 1664"/>
              <a:gd name="T52" fmla="*/ 35585449 w 1940"/>
              <a:gd name="T53" fmla="*/ 50345973 h 1664"/>
              <a:gd name="T54" fmla="*/ 33470801 w 1940"/>
              <a:gd name="T55" fmla="*/ 52403201 h 1664"/>
              <a:gd name="T56" fmla="*/ 33470801 w 1940"/>
              <a:gd name="T57" fmla="*/ 64989756 h 1664"/>
              <a:gd name="T58" fmla="*/ 35585449 w 1940"/>
              <a:gd name="T59" fmla="*/ 67107535 h 1664"/>
              <a:gd name="T60" fmla="*/ 50206324 w 1940"/>
              <a:gd name="T61" fmla="*/ 67107535 h 1664"/>
              <a:gd name="T62" fmla="*/ 50206324 w 1940"/>
              <a:gd name="T63" fmla="*/ 81751564 h 1664"/>
              <a:gd name="T64" fmla="*/ 52320727 w 1940"/>
              <a:gd name="T65" fmla="*/ 83869342 h 1664"/>
              <a:gd name="T66" fmla="*/ 64887590 w 1940"/>
              <a:gd name="T67" fmla="*/ 83869342 h 1664"/>
              <a:gd name="T68" fmla="*/ 66941602 w 1940"/>
              <a:gd name="T69" fmla="*/ 81751564 h 1664"/>
              <a:gd name="T70" fmla="*/ 66941602 w 1940"/>
              <a:gd name="T71" fmla="*/ 67107535 h 1664"/>
              <a:gd name="T72" fmla="*/ 81622867 w 1940"/>
              <a:gd name="T73" fmla="*/ 67107535 h 1664"/>
              <a:gd name="T74" fmla="*/ 83677125 w 1940"/>
              <a:gd name="T75" fmla="*/ 64989756 h 1664"/>
              <a:gd name="T76" fmla="*/ 83677125 w 1940"/>
              <a:gd name="T77" fmla="*/ 52403201 h 1664"/>
              <a:gd name="T78" fmla="*/ 75339559 w 1940"/>
              <a:gd name="T79" fmla="*/ 16822358 h 1664"/>
              <a:gd name="T80" fmla="*/ 75339559 w 1940"/>
              <a:gd name="T81" fmla="*/ 8411056 h 1664"/>
              <a:gd name="T82" fmla="*/ 41868758 w 1940"/>
              <a:gd name="T83" fmla="*/ 8411056 h 1664"/>
              <a:gd name="T84" fmla="*/ 41868758 w 1940"/>
              <a:gd name="T85" fmla="*/ 16822358 h 1664"/>
              <a:gd name="T86" fmla="*/ 75339559 w 1940"/>
              <a:gd name="T87" fmla="*/ 16822358 h 1664"/>
              <a:gd name="T88" fmla="*/ 117147926 w 1940"/>
              <a:gd name="T89" fmla="*/ 85926817 h 1664"/>
              <a:gd name="T90" fmla="*/ 102527051 w 1940"/>
              <a:gd name="T91" fmla="*/ 100631150 h 1664"/>
              <a:gd name="T92" fmla="*/ 100412403 w 1940"/>
              <a:gd name="T93" fmla="*/ 100631150 h 1664"/>
              <a:gd name="T94" fmla="*/ 100412403 w 1940"/>
              <a:gd name="T95" fmla="*/ 16822358 h 1664"/>
              <a:gd name="T96" fmla="*/ 102527051 w 1940"/>
              <a:gd name="T97" fmla="*/ 16822358 h 1664"/>
              <a:gd name="T98" fmla="*/ 117147926 w 1940"/>
              <a:gd name="T99" fmla="*/ 31466141 h 1664"/>
              <a:gd name="T100" fmla="*/ 117147926 w 1940"/>
              <a:gd name="T101" fmla="*/ 85926817 h 166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940" h="1664">
                <a:moveTo>
                  <a:pt x="277" y="1663"/>
                </a:moveTo>
                <a:lnTo>
                  <a:pt x="242" y="1663"/>
                </a:lnTo>
                <a:cubicBezTo>
                  <a:pt x="109" y="1663"/>
                  <a:pt x="0" y="1554"/>
                  <a:pt x="0" y="1420"/>
                </a:cubicBezTo>
                <a:lnTo>
                  <a:pt x="0" y="520"/>
                </a:lnTo>
                <a:cubicBezTo>
                  <a:pt x="0" y="387"/>
                  <a:pt x="109" y="278"/>
                  <a:pt x="242" y="278"/>
                </a:cubicBezTo>
                <a:lnTo>
                  <a:pt x="277" y="278"/>
                </a:lnTo>
                <a:lnTo>
                  <a:pt x="277" y="1663"/>
                </a:lnTo>
                <a:close/>
                <a:moveTo>
                  <a:pt x="1558" y="1663"/>
                </a:moveTo>
                <a:lnTo>
                  <a:pt x="381" y="1663"/>
                </a:lnTo>
                <a:lnTo>
                  <a:pt x="381" y="278"/>
                </a:lnTo>
                <a:lnTo>
                  <a:pt x="554" y="278"/>
                </a:lnTo>
                <a:lnTo>
                  <a:pt x="554" y="104"/>
                </a:lnTo>
                <a:cubicBezTo>
                  <a:pt x="554" y="47"/>
                  <a:pt x="601" y="0"/>
                  <a:pt x="658" y="0"/>
                </a:cubicBezTo>
                <a:lnTo>
                  <a:pt x="1281" y="0"/>
                </a:lnTo>
                <a:cubicBezTo>
                  <a:pt x="1339" y="0"/>
                  <a:pt x="1385" y="47"/>
                  <a:pt x="1385" y="104"/>
                </a:cubicBezTo>
                <a:lnTo>
                  <a:pt x="1385" y="278"/>
                </a:lnTo>
                <a:lnTo>
                  <a:pt x="1558" y="278"/>
                </a:lnTo>
                <a:lnTo>
                  <a:pt x="1558" y="1663"/>
                </a:lnTo>
                <a:close/>
                <a:moveTo>
                  <a:pt x="1385" y="866"/>
                </a:moveTo>
                <a:cubicBezTo>
                  <a:pt x="1385" y="847"/>
                  <a:pt x="1370" y="832"/>
                  <a:pt x="1351" y="832"/>
                </a:cubicBezTo>
                <a:lnTo>
                  <a:pt x="1108" y="832"/>
                </a:lnTo>
                <a:lnTo>
                  <a:pt x="1108" y="589"/>
                </a:lnTo>
                <a:cubicBezTo>
                  <a:pt x="1108" y="570"/>
                  <a:pt x="1093" y="555"/>
                  <a:pt x="1074" y="555"/>
                </a:cubicBezTo>
                <a:lnTo>
                  <a:pt x="866" y="555"/>
                </a:lnTo>
                <a:cubicBezTo>
                  <a:pt x="846" y="555"/>
                  <a:pt x="831" y="570"/>
                  <a:pt x="831" y="589"/>
                </a:cubicBezTo>
                <a:lnTo>
                  <a:pt x="831" y="832"/>
                </a:lnTo>
                <a:lnTo>
                  <a:pt x="589" y="832"/>
                </a:lnTo>
                <a:cubicBezTo>
                  <a:pt x="569" y="832"/>
                  <a:pt x="554" y="847"/>
                  <a:pt x="554" y="866"/>
                </a:cubicBezTo>
                <a:lnTo>
                  <a:pt x="554" y="1074"/>
                </a:lnTo>
                <a:cubicBezTo>
                  <a:pt x="554" y="1094"/>
                  <a:pt x="569" y="1109"/>
                  <a:pt x="589" y="1109"/>
                </a:cubicBezTo>
                <a:lnTo>
                  <a:pt x="831" y="1109"/>
                </a:lnTo>
                <a:lnTo>
                  <a:pt x="831" y="1351"/>
                </a:lnTo>
                <a:cubicBezTo>
                  <a:pt x="831" y="1371"/>
                  <a:pt x="846" y="1386"/>
                  <a:pt x="866" y="1386"/>
                </a:cubicBezTo>
                <a:lnTo>
                  <a:pt x="1074" y="1386"/>
                </a:lnTo>
                <a:cubicBezTo>
                  <a:pt x="1093" y="1386"/>
                  <a:pt x="1108" y="1371"/>
                  <a:pt x="1108" y="1351"/>
                </a:cubicBezTo>
                <a:lnTo>
                  <a:pt x="1108" y="1109"/>
                </a:lnTo>
                <a:lnTo>
                  <a:pt x="1351" y="1109"/>
                </a:lnTo>
                <a:cubicBezTo>
                  <a:pt x="1370" y="1109"/>
                  <a:pt x="1385" y="1094"/>
                  <a:pt x="1385" y="1074"/>
                </a:cubicBezTo>
                <a:lnTo>
                  <a:pt x="1385" y="866"/>
                </a:lnTo>
                <a:close/>
                <a:moveTo>
                  <a:pt x="1247" y="278"/>
                </a:moveTo>
                <a:lnTo>
                  <a:pt x="1247" y="139"/>
                </a:lnTo>
                <a:lnTo>
                  <a:pt x="693" y="139"/>
                </a:lnTo>
                <a:lnTo>
                  <a:pt x="693" y="278"/>
                </a:lnTo>
                <a:lnTo>
                  <a:pt x="1247" y="278"/>
                </a:lnTo>
                <a:close/>
                <a:moveTo>
                  <a:pt x="1939" y="1420"/>
                </a:moveTo>
                <a:cubicBezTo>
                  <a:pt x="1939" y="1554"/>
                  <a:pt x="1830" y="1663"/>
                  <a:pt x="1697" y="1663"/>
                </a:cubicBezTo>
                <a:lnTo>
                  <a:pt x="1662" y="1663"/>
                </a:lnTo>
                <a:lnTo>
                  <a:pt x="1662" y="278"/>
                </a:lnTo>
                <a:lnTo>
                  <a:pt x="1697" y="278"/>
                </a:lnTo>
                <a:cubicBezTo>
                  <a:pt x="1830" y="278"/>
                  <a:pt x="1939" y="387"/>
                  <a:pt x="1939" y="520"/>
                </a:cubicBezTo>
                <a:lnTo>
                  <a:pt x="1939" y="1420"/>
                </a:lnTo>
                <a:close/>
              </a:path>
            </a:pathLst>
          </a:custGeom>
          <a:solidFill>
            <a:schemeClr val="accent2"/>
          </a:solidFill>
          <a:ln>
            <a:noFill/>
          </a:ln>
        </p:spPr>
        <p:txBody>
          <a:bodyPr wrap="none" lIns="91431" tIns="45716" rIns="91431" bIns="45716" anchor="ctr"/>
          <a:lstStyle/>
          <a:p>
            <a:endParaRPr lang="en-US"/>
          </a:p>
        </p:txBody>
      </p:sp>
      <p:sp>
        <p:nvSpPr>
          <p:cNvPr id="26" name="Freeform 25"/>
          <p:cNvSpPr>
            <a:spLocks noChangeArrowheads="1"/>
          </p:cNvSpPr>
          <p:nvPr/>
        </p:nvSpPr>
        <p:spPr bwMode="auto">
          <a:xfrm>
            <a:off x="5322783" y="1993323"/>
            <a:ext cx="374650" cy="477838"/>
          </a:xfrm>
          <a:custGeom>
            <a:avLst/>
            <a:gdLst>
              <a:gd name="T0" fmla="*/ 4233914 w 1525"/>
              <a:gd name="T1" fmla="*/ 117538542 h 1940"/>
              <a:gd name="T2" fmla="*/ 4233914 w 1525"/>
              <a:gd name="T3" fmla="*/ 25217038 h 1940"/>
              <a:gd name="T4" fmla="*/ 31451192 w 1525"/>
              <a:gd name="T5" fmla="*/ 0 h 1940"/>
              <a:gd name="T6" fmla="*/ 67075862 w 1525"/>
              <a:gd name="T7" fmla="*/ 25217038 h 1940"/>
              <a:gd name="T8" fmla="*/ 92176429 w 1525"/>
              <a:gd name="T9" fmla="*/ 113355982 h 1940"/>
              <a:gd name="T10" fmla="*/ 67075862 w 1525"/>
              <a:gd name="T11" fmla="*/ 33582405 h 1940"/>
              <a:gd name="T12" fmla="*/ 31451192 w 1525"/>
              <a:gd name="T13" fmla="*/ 42008364 h 1940"/>
              <a:gd name="T14" fmla="*/ 8407146 w 1525"/>
              <a:gd name="T15" fmla="*/ 33582405 h 1940"/>
              <a:gd name="T16" fmla="*/ 33507713 w 1525"/>
              <a:gd name="T17" fmla="*/ 94442957 h 1940"/>
              <a:gd name="T18" fmla="*/ 58668716 w 1525"/>
              <a:gd name="T19" fmla="*/ 94442957 h 1940"/>
              <a:gd name="T20" fmla="*/ 25161003 w 1525"/>
              <a:gd name="T21" fmla="*/ 56677991 h 1940"/>
              <a:gd name="T22" fmla="*/ 16753857 w 1525"/>
              <a:gd name="T23" fmla="*/ 56677991 h 1940"/>
              <a:gd name="T24" fmla="*/ 23044046 w 1525"/>
              <a:gd name="T25" fmla="*/ 50373731 h 1940"/>
              <a:gd name="T26" fmla="*/ 25161003 w 1525"/>
              <a:gd name="T27" fmla="*/ 73469070 h 1940"/>
              <a:gd name="T28" fmla="*/ 16753857 w 1525"/>
              <a:gd name="T29" fmla="*/ 73469070 h 1940"/>
              <a:gd name="T30" fmla="*/ 23044046 w 1525"/>
              <a:gd name="T31" fmla="*/ 67164811 h 1940"/>
              <a:gd name="T32" fmla="*/ 25161003 w 1525"/>
              <a:gd name="T33" fmla="*/ 90260396 h 1940"/>
              <a:gd name="T34" fmla="*/ 16753857 w 1525"/>
              <a:gd name="T35" fmla="*/ 90260396 h 1940"/>
              <a:gd name="T36" fmla="*/ 23044046 w 1525"/>
              <a:gd name="T37" fmla="*/ 83956137 h 1940"/>
              <a:gd name="T38" fmla="*/ 58668716 w 1525"/>
              <a:gd name="T39" fmla="*/ 10486820 h 1940"/>
              <a:gd name="T40" fmla="*/ 50322005 w 1525"/>
              <a:gd name="T41" fmla="*/ 10486820 h 1940"/>
              <a:gd name="T42" fmla="*/ 41914859 w 1525"/>
              <a:gd name="T43" fmla="*/ 10486820 h 1940"/>
              <a:gd name="T44" fmla="*/ 33507713 w 1525"/>
              <a:gd name="T45" fmla="*/ 10486820 h 1940"/>
              <a:gd name="T46" fmla="*/ 39797903 w 1525"/>
              <a:gd name="T47" fmla="*/ 33582405 h 1940"/>
              <a:gd name="T48" fmla="*/ 50322005 w 1525"/>
              <a:gd name="T49" fmla="*/ 25217038 h 1940"/>
              <a:gd name="T50" fmla="*/ 56551759 w 1525"/>
              <a:gd name="T51" fmla="*/ 33582405 h 1940"/>
              <a:gd name="T52" fmla="*/ 41914859 w 1525"/>
              <a:gd name="T53" fmla="*/ 56677991 h 1940"/>
              <a:gd name="T54" fmla="*/ 33507713 w 1525"/>
              <a:gd name="T55" fmla="*/ 56677991 h 1940"/>
              <a:gd name="T56" fmla="*/ 39797903 w 1525"/>
              <a:gd name="T57" fmla="*/ 50373731 h 1940"/>
              <a:gd name="T58" fmla="*/ 41914859 w 1525"/>
              <a:gd name="T59" fmla="*/ 73469070 h 1940"/>
              <a:gd name="T60" fmla="*/ 33507713 w 1525"/>
              <a:gd name="T61" fmla="*/ 73469070 h 1940"/>
              <a:gd name="T62" fmla="*/ 39797903 w 1525"/>
              <a:gd name="T63" fmla="*/ 67164811 h 1940"/>
              <a:gd name="T64" fmla="*/ 58668716 w 1525"/>
              <a:gd name="T65" fmla="*/ 56677991 h 1940"/>
              <a:gd name="T66" fmla="*/ 50322005 w 1525"/>
              <a:gd name="T67" fmla="*/ 56677991 h 1940"/>
              <a:gd name="T68" fmla="*/ 56551759 w 1525"/>
              <a:gd name="T69" fmla="*/ 50373731 h 1940"/>
              <a:gd name="T70" fmla="*/ 58668716 w 1525"/>
              <a:gd name="T71" fmla="*/ 73469070 h 1940"/>
              <a:gd name="T72" fmla="*/ 50322005 w 1525"/>
              <a:gd name="T73" fmla="*/ 73469070 h 1940"/>
              <a:gd name="T74" fmla="*/ 56551759 w 1525"/>
              <a:gd name="T75" fmla="*/ 67164811 h 1940"/>
              <a:gd name="T76" fmla="*/ 75422573 w 1525"/>
              <a:gd name="T77" fmla="*/ 56677991 h 1940"/>
              <a:gd name="T78" fmla="*/ 67075862 w 1525"/>
              <a:gd name="T79" fmla="*/ 56677991 h 1940"/>
              <a:gd name="T80" fmla="*/ 73366051 w 1525"/>
              <a:gd name="T81" fmla="*/ 50373731 h 1940"/>
              <a:gd name="T82" fmla="*/ 75422573 w 1525"/>
              <a:gd name="T83" fmla="*/ 73469070 h 1940"/>
              <a:gd name="T84" fmla="*/ 67075862 w 1525"/>
              <a:gd name="T85" fmla="*/ 73469070 h 1940"/>
              <a:gd name="T86" fmla="*/ 73366051 w 1525"/>
              <a:gd name="T87" fmla="*/ 67164811 h 1940"/>
              <a:gd name="T88" fmla="*/ 75422573 w 1525"/>
              <a:gd name="T89" fmla="*/ 90260396 h 1940"/>
              <a:gd name="T90" fmla="*/ 67075862 w 1525"/>
              <a:gd name="T91" fmla="*/ 90260396 h 1940"/>
              <a:gd name="T92" fmla="*/ 73366051 w 1525"/>
              <a:gd name="T93" fmla="*/ 83956137 h 194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525" h="1940">
                <a:moveTo>
                  <a:pt x="1524" y="1870"/>
                </a:moveTo>
                <a:cubicBezTo>
                  <a:pt x="1524" y="1908"/>
                  <a:pt x="1493" y="1939"/>
                  <a:pt x="1455" y="1939"/>
                </a:cubicBezTo>
                <a:lnTo>
                  <a:pt x="70" y="1939"/>
                </a:lnTo>
                <a:cubicBezTo>
                  <a:pt x="32" y="1939"/>
                  <a:pt x="0" y="1908"/>
                  <a:pt x="0" y="1870"/>
                </a:cubicBezTo>
                <a:lnTo>
                  <a:pt x="0" y="485"/>
                </a:lnTo>
                <a:cubicBezTo>
                  <a:pt x="0" y="447"/>
                  <a:pt x="32" y="416"/>
                  <a:pt x="70" y="416"/>
                </a:cubicBezTo>
                <a:lnTo>
                  <a:pt x="416" y="416"/>
                </a:lnTo>
                <a:lnTo>
                  <a:pt x="416" y="104"/>
                </a:lnTo>
                <a:cubicBezTo>
                  <a:pt x="416" y="46"/>
                  <a:pt x="462" y="0"/>
                  <a:pt x="520" y="0"/>
                </a:cubicBezTo>
                <a:lnTo>
                  <a:pt x="1005" y="0"/>
                </a:lnTo>
                <a:cubicBezTo>
                  <a:pt x="1062" y="0"/>
                  <a:pt x="1109" y="46"/>
                  <a:pt x="1109" y="104"/>
                </a:cubicBezTo>
                <a:lnTo>
                  <a:pt x="1109" y="416"/>
                </a:lnTo>
                <a:lnTo>
                  <a:pt x="1455" y="416"/>
                </a:lnTo>
                <a:cubicBezTo>
                  <a:pt x="1493" y="416"/>
                  <a:pt x="1524" y="447"/>
                  <a:pt x="1524" y="485"/>
                </a:cubicBezTo>
                <a:lnTo>
                  <a:pt x="1524" y="1870"/>
                </a:lnTo>
                <a:close/>
                <a:moveTo>
                  <a:pt x="1386" y="1801"/>
                </a:moveTo>
                <a:lnTo>
                  <a:pt x="1386" y="554"/>
                </a:lnTo>
                <a:lnTo>
                  <a:pt x="1109" y="554"/>
                </a:lnTo>
                <a:lnTo>
                  <a:pt x="1109" y="589"/>
                </a:lnTo>
                <a:cubicBezTo>
                  <a:pt x="1109" y="646"/>
                  <a:pt x="1062" y="693"/>
                  <a:pt x="1005" y="693"/>
                </a:cubicBezTo>
                <a:lnTo>
                  <a:pt x="520" y="693"/>
                </a:lnTo>
                <a:cubicBezTo>
                  <a:pt x="462" y="693"/>
                  <a:pt x="416" y="646"/>
                  <a:pt x="416" y="589"/>
                </a:cubicBezTo>
                <a:lnTo>
                  <a:pt x="416" y="554"/>
                </a:lnTo>
                <a:lnTo>
                  <a:pt x="139" y="554"/>
                </a:lnTo>
                <a:lnTo>
                  <a:pt x="139" y="1801"/>
                </a:lnTo>
                <a:lnTo>
                  <a:pt x="554" y="1801"/>
                </a:lnTo>
                <a:lnTo>
                  <a:pt x="554" y="1558"/>
                </a:lnTo>
                <a:cubicBezTo>
                  <a:pt x="554" y="1540"/>
                  <a:pt x="571" y="1524"/>
                  <a:pt x="589" y="1524"/>
                </a:cubicBezTo>
                <a:lnTo>
                  <a:pt x="935" y="1524"/>
                </a:lnTo>
                <a:cubicBezTo>
                  <a:pt x="954" y="1524"/>
                  <a:pt x="970" y="1540"/>
                  <a:pt x="970" y="1558"/>
                </a:cubicBezTo>
                <a:lnTo>
                  <a:pt x="970" y="1801"/>
                </a:lnTo>
                <a:lnTo>
                  <a:pt x="1386" y="1801"/>
                </a:lnTo>
                <a:close/>
                <a:moveTo>
                  <a:pt x="416" y="935"/>
                </a:moveTo>
                <a:cubicBezTo>
                  <a:pt x="416" y="953"/>
                  <a:pt x="400" y="970"/>
                  <a:pt x="381" y="970"/>
                </a:cubicBezTo>
                <a:lnTo>
                  <a:pt x="312" y="970"/>
                </a:lnTo>
                <a:cubicBezTo>
                  <a:pt x="294" y="970"/>
                  <a:pt x="277" y="953"/>
                  <a:pt x="277" y="935"/>
                </a:cubicBezTo>
                <a:lnTo>
                  <a:pt x="277" y="866"/>
                </a:lnTo>
                <a:cubicBezTo>
                  <a:pt x="277" y="847"/>
                  <a:pt x="294" y="831"/>
                  <a:pt x="312" y="831"/>
                </a:cubicBezTo>
                <a:lnTo>
                  <a:pt x="381" y="831"/>
                </a:lnTo>
                <a:cubicBezTo>
                  <a:pt x="400" y="831"/>
                  <a:pt x="416" y="847"/>
                  <a:pt x="416" y="866"/>
                </a:cubicBezTo>
                <a:lnTo>
                  <a:pt x="416" y="935"/>
                </a:lnTo>
                <a:close/>
                <a:moveTo>
                  <a:pt x="416" y="1212"/>
                </a:moveTo>
                <a:cubicBezTo>
                  <a:pt x="416" y="1230"/>
                  <a:pt x="400" y="1247"/>
                  <a:pt x="381" y="1247"/>
                </a:cubicBezTo>
                <a:lnTo>
                  <a:pt x="312" y="1247"/>
                </a:lnTo>
                <a:cubicBezTo>
                  <a:pt x="294" y="1247"/>
                  <a:pt x="277" y="1230"/>
                  <a:pt x="277" y="1212"/>
                </a:cubicBezTo>
                <a:lnTo>
                  <a:pt x="277" y="1143"/>
                </a:lnTo>
                <a:cubicBezTo>
                  <a:pt x="277" y="1124"/>
                  <a:pt x="294" y="1108"/>
                  <a:pt x="312" y="1108"/>
                </a:cubicBezTo>
                <a:lnTo>
                  <a:pt x="381" y="1108"/>
                </a:lnTo>
                <a:cubicBezTo>
                  <a:pt x="400" y="1108"/>
                  <a:pt x="416" y="1124"/>
                  <a:pt x="416" y="1143"/>
                </a:cubicBezTo>
                <a:lnTo>
                  <a:pt x="416" y="1212"/>
                </a:lnTo>
                <a:close/>
                <a:moveTo>
                  <a:pt x="416" y="1489"/>
                </a:moveTo>
                <a:cubicBezTo>
                  <a:pt x="416" y="1508"/>
                  <a:pt x="400" y="1524"/>
                  <a:pt x="381" y="1524"/>
                </a:cubicBezTo>
                <a:lnTo>
                  <a:pt x="312" y="1524"/>
                </a:lnTo>
                <a:cubicBezTo>
                  <a:pt x="294" y="1524"/>
                  <a:pt x="277" y="1508"/>
                  <a:pt x="277" y="1489"/>
                </a:cubicBezTo>
                <a:lnTo>
                  <a:pt x="277" y="1420"/>
                </a:lnTo>
                <a:cubicBezTo>
                  <a:pt x="277" y="1401"/>
                  <a:pt x="294" y="1385"/>
                  <a:pt x="312" y="1385"/>
                </a:cubicBezTo>
                <a:lnTo>
                  <a:pt x="381" y="1385"/>
                </a:lnTo>
                <a:cubicBezTo>
                  <a:pt x="400" y="1385"/>
                  <a:pt x="416" y="1401"/>
                  <a:pt x="416" y="1420"/>
                </a:cubicBezTo>
                <a:lnTo>
                  <a:pt x="416" y="1489"/>
                </a:lnTo>
                <a:close/>
                <a:moveTo>
                  <a:pt x="970" y="173"/>
                </a:moveTo>
                <a:cubicBezTo>
                  <a:pt x="970" y="155"/>
                  <a:pt x="954" y="138"/>
                  <a:pt x="935" y="138"/>
                </a:cubicBezTo>
                <a:lnTo>
                  <a:pt x="866" y="138"/>
                </a:lnTo>
                <a:cubicBezTo>
                  <a:pt x="848" y="138"/>
                  <a:pt x="832" y="155"/>
                  <a:pt x="832" y="173"/>
                </a:cubicBezTo>
                <a:lnTo>
                  <a:pt x="832" y="277"/>
                </a:lnTo>
                <a:lnTo>
                  <a:pt x="693" y="277"/>
                </a:lnTo>
                <a:lnTo>
                  <a:pt x="693" y="173"/>
                </a:lnTo>
                <a:cubicBezTo>
                  <a:pt x="693" y="155"/>
                  <a:pt x="677" y="138"/>
                  <a:pt x="658" y="138"/>
                </a:cubicBezTo>
                <a:lnTo>
                  <a:pt x="589" y="138"/>
                </a:lnTo>
                <a:cubicBezTo>
                  <a:pt x="571" y="138"/>
                  <a:pt x="554" y="155"/>
                  <a:pt x="554" y="173"/>
                </a:cubicBezTo>
                <a:lnTo>
                  <a:pt x="554" y="519"/>
                </a:lnTo>
                <a:cubicBezTo>
                  <a:pt x="554" y="538"/>
                  <a:pt x="571" y="554"/>
                  <a:pt x="589" y="554"/>
                </a:cubicBezTo>
                <a:lnTo>
                  <a:pt x="658" y="554"/>
                </a:lnTo>
                <a:cubicBezTo>
                  <a:pt x="677" y="554"/>
                  <a:pt x="693" y="538"/>
                  <a:pt x="693" y="519"/>
                </a:cubicBezTo>
                <a:lnTo>
                  <a:pt x="693" y="416"/>
                </a:lnTo>
                <a:lnTo>
                  <a:pt x="832" y="416"/>
                </a:lnTo>
                <a:lnTo>
                  <a:pt x="832" y="519"/>
                </a:lnTo>
                <a:cubicBezTo>
                  <a:pt x="832" y="538"/>
                  <a:pt x="848" y="554"/>
                  <a:pt x="866" y="554"/>
                </a:cubicBezTo>
                <a:lnTo>
                  <a:pt x="935" y="554"/>
                </a:lnTo>
                <a:cubicBezTo>
                  <a:pt x="954" y="554"/>
                  <a:pt x="970" y="538"/>
                  <a:pt x="970" y="519"/>
                </a:cubicBezTo>
                <a:lnTo>
                  <a:pt x="970" y="173"/>
                </a:lnTo>
                <a:close/>
                <a:moveTo>
                  <a:pt x="693" y="935"/>
                </a:moveTo>
                <a:cubicBezTo>
                  <a:pt x="693" y="953"/>
                  <a:pt x="677" y="970"/>
                  <a:pt x="658" y="970"/>
                </a:cubicBezTo>
                <a:lnTo>
                  <a:pt x="589" y="970"/>
                </a:lnTo>
                <a:cubicBezTo>
                  <a:pt x="571" y="970"/>
                  <a:pt x="554" y="953"/>
                  <a:pt x="554" y="935"/>
                </a:cubicBezTo>
                <a:lnTo>
                  <a:pt x="554" y="866"/>
                </a:lnTo>
                <a:cubicBezTo>
                  <a:pt x="554" y="847"/>
                  <a:pt x="571" y="831"/>
                  <a:pt x="589" y="831"/>
                </a:cubicBezTo>
                <a:lnTo>
                  <a:pt x="658" y="831"/>
                </a:lnTo>
                <a:cubicBezTo>
                  <a:pt x="677" y="831"/>
                  <a:pt x="693" y="847"/>
                  <a:pt x="693" y="866"/>
                </a:cubicBezTo>
                <a:lnTo>
                  <a:pt x="693" y="935"/>
                </a:lnTo>
                <a:close/>
                <a:moveTo>
                  <a:pt x="693" y="1212"/>
                </a:moveTo>
                <a:cubicBezTo>
                  <a:pt x="693" y="1230"/>
                  <a:pt x="677" y="1247"/>
                  <a:pt x="658" y="1247"/>
                </a:cubicBezTo>
                <a:lnTo>
                  <a:pt x="589" y="1247"/>
                </a:lnTo>
                <a:cubicBezTo>
                  <a:pt x="571" y="1247"/>
                  <a:pt x="554" y="1230"/>
                  <a:pt x="554" y="1212"/>
                </a:cubicBezTo>
                <a:lnTo>
                  <a:pt x="554" y="1143"/>
                </a:lnTo>
                <a:cubicBezTo>
                  <a:pt x="554" y="1124"/>
                  <a:pt x="571" y="1108"/>
                  <a:pt x="589" y="1108"/>
                </a:cubicBezTo>
                <a:lnTo>
                  <a:pt x="658" y="1108"/>
                </a:lnTo>
                <a:cubicBezTo>
                  <a:pt x="677" y="1108"/>
                  <a:pt x="693" y="1124"/>
                  <a:pt x="693" y="1143"/>
                </a:cubicBezTo>
                <a:lnTo>
                  <a:pt x="693" y="1212"/>
                </a:lnTo>
                <a:close/>
                <a:moveTo>
                  <a:pt x="970" y="935"/>
                </a:moveTo>
                <a:cubicBezTo>
                  <a:pt x="970" y="953"/>
                  <a:pt x="954" y="970"/>
                  <a:pt x="935" y="970"/>
                </a:cubicBezTo>
                <a:lnTo>
                  <a:pt x="866" y="970"/>
                </a:lnTo>
                <a:cubicBezTo>
                  <a:pt x="848" y="970"/>
                  <a:pt x="832" y="953"/>
                  <a:pt x="832" y="935"/>
                </a:cubicBezTo>
                <a:lnTo>
                  <a:pt x="832" y="866"/>
                </a:lnTo>
                <a:cubicBezTo>
                  <a:pt x="832" y="847"/>
                  <a:pt x="848" y="831"/>
                  <a:pt x="866" y="831"/>
                </a:cubicBezTo>
                <a:lnTo>
                  <a:pt x="935" y="831"/>
                </a:lnTo>
                <a:cubicBezTo>
                  <a:pt x="954" y="831"/>
                  <a:pt x="970" y="847"/>
                  <a:pt x="970" y="866"/>
                </a:cubicBezTo>
                <a:lnTo>
                  <a:pt x="970" y="935"/>
                </a:lnTo>
                <a:close/>
                <a:moveTo>
                  <a:pt x="970" y="1212"/>
                </a:moveTo>
                <a:cubicBezTo>
                  <a:pt x="970" y="1230"/>
                  <a:pt x="954" y="1247"/>
                  <a:pt x="935" y="1247"/>
                </a:cubicBezTo>
                <a:lnTo>
                  <a:pt x="866" y="1247"/>
                </a:lnTo>
                <a:cubicBezTo>
                  <a:pt x="848" y="1247"/>
                  <a:pt x="832" y="1230"/>
                  <a:pt x="832" y="1212"/>
                </a:cubicBezTo>
                <a:lnTo>
                  <a:pt x="832" y="1143"/>
                </a:lnTo>
                <a:cubicBezTo>
                  <a:pt x="832" y="1124"/>
                  <a:pt x="848" y="1108"/>
                  <a:pt x="866" y="1108"/>
                </a:cubicBezTo>
                <a:lnTo>
                  <a:pt x="935" y="1108"/>
                </a:lnTo>
                <a:cubicBezTo>
                  <a:pt x="954" y="1108"/>
                  <a:pt x="970" y="1124"/>
                  <a:pt x="970" y="1143"/>
                </a:cubicBezTo>
                <a:lnTo>
                  <a:pt x="970" y="1212"/>
                </a:lnTo>
                <a:close/>
                <a:moveTo>
                  <a:pt x="1247" y="935"/>
                </a:moveTo>
                <a:cubicBezTo>
                  <a:pt x="1247" y="953"/>
                  <a:pt x="1231" y="970"/>
                  <a:pt x="1213" y="970"/>
                </a:cubicBezTo>
                <a:lnTo>
                  <a:pt x="1143" y="970"/>
                </a:lnTo>
                <a:cubicBezTo>
                  <a:pt x="1125" y="970"/>
                  <a:pt x="1109" y="953"/>
                  <a:pt x="1109" y="935"/>
                </a:cubicBezTo>
                <a:lnTo>
                  <a:pt x="1109" y="866"/>
                </a:lnTo>
                <a:cubicBezTo>
                  <a:pt x="1109" y="847"/>
                  <a:pt x="1125" y="831"/>
                  <a:pt x="1143" y="831"/>
                </a:cubicBezTo>
                <a:lnTo>
                  <a:pt x="1213" y="831"/>
                </a:lnTo>
                <a:cubicBezTo>
                  <a:pt x="1231" y="831"/>
                  <a:pt x="1247" y="847"/>
                  <a:pt x="1247" y="866"/>
                </a:cubicBezTo>
                <a:lnTo>
                  <a:pt x="1247" y="935"/>
                </a:lnTo>
                <a:close/>
                <a:moveTo>
                  <a:pt x="1247" y="1212"/>
                </a:moveTo>
                <a:cubicBezTo>
                  <a:pt x="1247" y="1230"/>
                  <a:pt x="1231" y="1247"/>
                  <a:pt x="1213" y="1247"/>
                </a:cubicBezTo>
                <a:lnTo>
                  <a:pt x="1143" y="1247"/>
                </a:lnTo>
                <a:cubicBezTo>
                  <a:pt x="1125" y="1247"/>
                  <a:pt x="1109" y="1230"/>
                  <a:pt x="1109" y="1212"/>
                </a:cubicBezTo>
                <a:lnTo>
                  <a:pt x="1109" y="1143"/>
                </a:lnTo>
                <a:cubicBezTo>
                  <a:pt x="1109" y="1124"/>
                  <a:pt x="1125" y="1108"/>
                  <a:pt x="1143" y="1108"/>
                </a:cubicBezTo>
                <a:lnTo>
                  <a:pt x="1213" y="1108"/>
                </a:lnTo>
                <a:cubicBezTo>
                  <a:pt x="1231" y="1108"/>
                  <a:pt x="1247" y="1124"/>
                  <a:pt x="1247" y="1143"/>
                </a:cubicBezTo>
                <a:lnTo>
                  <a:pt x="1247" y="1212"/>
                </a:lnTo>
                <a:close/>
                <a:moveTo>
                  <a:pt x="1247" y="1489"/>
                </a:moveTo>
                <a:cubicBezTo>
                  <a:pt x="1247" y="1508"/>
                  <a:pt x="1231" y="1524"/>
                  <a:pt x="1213" y="1524"/>
                </a:cubicBezTo>
                <a:lnTo>
                  <a:pt x="1143" y="1524"/>
                </a:lnTo>
                <a:cubicBezTo>
                  <a:pt x="1125" y="1524"/>
                  <a:pt x="1109" y="1508"/>
                  <a:pt x="1109" y="1489"/>
                </a:cubicBezTo>
                <a:lnTo>
                  <a:pt x="1109" y="1420"/>
                </a:lnTo>
                <a:cubicBezTo>
                  <a:pt x="1109" y="1401"/>
                  <a:pt x="1125" y="1385"/>
                  <a:pt x="1143" y="1385"/>
                </a:cubicBezTo>
                <a:lnTo>
                  <a:pt x="1213" y="1385"/>
                </a:lnTo>
                <a:cubicBezTo>
                  <a:pt x="1231" y="1385"/>
                  <a:pt x="1247" y="1401"/>
                  <a:pt x="1247" y="1420"/>
                </a:cubicBezTo>
                <a:lnTo>
                  <a:pt x="1247" y="1489"/>
                </a:lnTo>
                <a:close/>
              </a:path>
            </a:pathLst>
          </a:custGeom>
          <a:solidFill>
            <a:schemeClr val="accent2"/>
          </a:solidFill>
          <a:ln>
            <a:noFill/>
          </a:ln>
        </p:spPr>
        <p:txBody>
          <a:bodyPr wrap="none" lIns="91431" tIns="45716" rIns="91431" bIns="45716" anchor="ctr"/>
          <a:lstStyle/>
          <a:p>
            <a:endParaRPr lang="en-US"/>
          </a:p>
        </p:txBody>
      </p:sp>
      <p:sp>
        <p:nvSpPr>
          <p:cNvPr id="27" name="Freeform 26"/>
          <p:cNvSpPr>
            <a:spLocks noChangeArrowheads="1"/>
          </p:cNvSpPr>
          <p:nvPr/>
        </p:nvSpPr>
        <p:spPr bwMode="auto">
          <a:xfrm>
            <a:off x="5816496" y="2028248"/>
            <a:ext cx="374650" cy="409575"/>
          </a:xfrm>
          <a:custGeom>
            <a:avLst/>
            <a:gdLst>
              <a:gd name="T0" fmla="*/ 83769283 w 1525"/>
              <a:gd name="T1" fmla="*/ 49619617 h 1664"/>
              <a:gd name="T2" fmla="*/ 83769283 w 1525"/>
              <a:gd name="T3" fmla="*/ 75458286 h 1664"/>
              <a:gd name="T4" fmla="*/ 54495238 w 1525"/>
              <a:gd name="T5" fmla="*/ 100631150 h 1664"/>
              <a:gd name="T6" fmla="*/ 25161003 w 1525"/>
              <a:gd name="T7" fmla="*/ 75458286 h 1664"/>
              <a:gd name="T8" fmla="*/ 25161003 w 1525"/>
              <a:gd name="T9" fmla="*/ 66805030 h 1664"/>
              <a:gd name="T10" fmla="*/ 0 w 1525"/>
              <a:gd name="T11" fmla="*/ 41934671 h 1664"/>
              <a:gd name="T12" fmla="*/ 0 w 1525"/>
              <a:gd name="T13" fmla="*/ 8411056 h 1664"/>
              <a:gd name="T14" fmla="*/ 4173232 w 1525"/>
              <a:gd name="T15" fmla="*/ 4235803 h 1664"/>
              <a:gd name="T16" fmla="*/ 5262051 w 1525"/>
              <a:gd name="T17" fmla="*/ 4356903 h 1664"/>
              <a:gd name="T18" fmla="*/ 12580624 w 1525"/>
              <a:gd name="T19" fmla="*/ 0 h 1664"/>
              <a:gd name="T20" fmla="*/ 20927089 w 1525"/>
              <a:gd name="T21" fmla="*/ 8411056 h 1664"/>
              <a:gd name="T22" fmla="*/ 12580624 w 1525"/>
              <a:gd name="T23" fmla="*/ 16822358 h 1664"/>
              <a:gd name="T24" fmla="*/ 8407146 w 1525"/>
              <a:gd name="T25" fmla="*/ 15612093 h 1664"/>
              <a:gd name="T26" fmla="*/ 8407146 w 1525"/>
              <a:gd name="T27" fmla="*/ 41934671 h 1664"/>
              <a:gd name="T28" fmla="*/ 29334235 w 1525"/>
              <a:gd name="T29" fmla="*/ 58696479 h 1664"/>
              <a:gd name="T30" fmla="*/ 50261570 w 1525"/>
              <a:gd name="T31" fmla="*/ 41934671 h 1664"/>
              <a:gd name="T32" fmla="*/ 50261570 w 1525"/>
              <a:gd name="T33" fmla="*/ 15612093 h 1664"/>
              <a:gd name="T34" fmla="*/ 46088092 w 1525"/>
              <a:gd name="T35" fmla="*/ 16822358 h 1664"/>
              <a:gd name="T36" fmla="*/ 37680946 w 1525"/>
              <a:gd name="T37" fmla="*/ 8411056 h 1664"/>
              <a:gd name="T38" fmla="*/ 46088092 w 1525"/>
              <a:gd name="T39" fmla="*/ 0 h 1664"/>
              <a:gd name="T40" fmla="*/ 53406665 w 1525"/>
              <a:gd name="T41" fmla="*/ 4356903 h 1664"/>
              <a:gd name="T42" fmla="*/ 54495238 w 1525"/>
              <a:gd name="T43" fmla="*/ 4235803 h 1664"/>
              <a:gd name="T44" fmla="*/ 58668716 w 1525"/>
              <a:gd name="T45" fmla="*/ 8411056 h 1664"/>
              <a:gd name="T46" fmla="*/ 58668716 w 1525"/>
              <a:gd name="T47" fmla="*/ 41934671 h 1664"/>
              <a:gd name="T48" fmla="*/ 33507713 w 1525"/>
              <a:gd name="T49" fmla="*/ 66805030 h 1664"/>
              <a:gd name="T50" fmla="*/ 33507713 w 1525"/>
              <a:gd name="T51" fmla="*/ 75458286 h 1664"/>
              <a:gd name="T52" fmla="*/ 54495238 w 1525"/>
              <a:gd name="T53" fmla="*/ 92220094 h 1664"/>
              <a:gd name="T54" fmla="*/ 75422573 w 1525"/>
              <a:gd name="T55" fmla="*/ 75458286 h 1664"/>
              <a:gd name="T56" fmla="*/ 75422573 w 1525"/>
              <a:gd name="T57" fmla="*/ 49619617 h 1664"/>
              <a:gd name="T58" fmla="*/ 67015427 w 1525"/>
              <a:gd name="T59" fmla="*/ 37759418 h 1664"/>
              <a:gd name="T60" fmla="*/ 79595805 w 1525"/>
              <a:gd name="T61" fmla="*/ 25172863 h 1664"/>
              <a:gd name="T62" fmla="*/ 92176429 w 1525"/>
              <a:gd name="T63" fmla="*/ 37759418 h 1664"/>
              <a:gd name="T64" fmla="*/ 83769283 w 1525"/>
              <a:gd name="T65" fmla="*/ 49619617 h 1664"/>
              <a:gd name="T66" fmla="*/ 79595805 w 1525"/>
              <a:gd name="T67" fmla="*/ 33584165 h 1664"/>
              <a:gd name="T68" fmla="*/ 75422573 w 1525"/>
              <a:gd name="T69" fmla="*/ 37759418 h 1664"/>
              <a:gd name="T70" fmla="*/ 79595805 w 1525"/>
              <a:gd name="T71" fmla="*/ 41934671 h 1664"/>
              <a:gd name="T72" fmla="*/ 83769283 w 1525"/>
              <a:gd name="T73" fmla="*/ 37759418 h 1664"/>
              <a:gd name="T74" fmla="*/ 79595805 w 1525"/>
              <a:gd name="T75" fmla="*/ 33584165 h 166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525" h="1664">
                <a:moveTo>
                  <a:pt x="1385" y="820"/>
                </a:moveTo>
                <a:lnTo>
                  <a:pt x="1385" y="1247"/>
                </a:lnTo>
                <a:cubicBezTo>
                  <a:pt x="1385" y="1477"/>
                  <a:pt x="1169" y="1663"/>
                  <a:pt x="901" y="1663"/>
                </a:cubicBezTo>
                <a:cubicBezTo>
                  <a:pt x="634" y="1663"/>
                  <a:pt x="416" y="1477"/>
                  <a:pt x="416" y="1247"/>
                </a:cubicBezTo>
                <a:lnTo>
                  <a:pt x="416" y="1104"/>
                </a:lnTo>
                <a:cubicBezTo>
                  <a:pt x="181" y="1075"/>
                  <a:pt x="0" y="902"/>
                  <a:pt x="0" y="693"/>
                </a:cubicBezTo>
                <a:lnTo>
                  <a:pt x="0" y="139"/>
                </a:lnTo>
                <a:cubicBezTo>
                  <a:pt x="0" y="101"/>
                  <a:pt x="31" y="70"/>
                  <a:pt x="69" y="70"/>
                </a:cubicBezTo>
                <a:cubicBezTo>
                  <a:pt x="76" y="70"/>
                  <a:pt x="81" y="71"/>
                  <a:pt x="87" y="72"/>
                </a:cubicBezTo>
                <a:cubicBezTo>
                  <a:pt x="110" y="30"/>
                  <a:pt x="156" y="0"/>
                  <a:pt x="208" y="0"/>
                </a:cubicBezTo>
                <a:cubicBezTo>
                  <a:pt x="285" y="0"/>
                  <a:pt x="346" y="62"/>
                  <a:pt x="346" y="139"/>
                </a:cubicBezTo>
                <a:cubicBezTo>
                  <a:pt x="346" y="216"/>
                  <a:pt x="285" y="278"/>
                  <a:pt x="208" y="278"/>
                </a:cubicBezTo>
                <a:cubicBezTo>
                  <a:pt x="183" y="278"/>
                  <a:pt x="159" y="270"/>
                  <a:pt x="139" y="258"/>
                </a:cubicBezTo>
                <a:lnTo>
                  <a:pt x="139" y="693"/>
                </a:lnTo>
                <a:cubicBezTo>
                  <a:pt x="139" y="846"/>
                  <a:pt x="295" y="970"/>
                  <a:pt x="485" y="970"/>
                </a:cubicBezTo>
                <a:cubicBezTo>
                  <a:pt x="676" y="970"/>
                  <a:pt x="831" y="846"/>
                  <a:pt x="831" y="693"/>
                </a:cubicBezTo>
                <a:lnTo>
                  <a:pt x="831" y="258"/>
                </a:lnTo>
                <a:cubicBezTo>
                  <a:pt x="811" y="270"/>
                  <a:pt x="787" y="278"/>
                  <a:pt x="762" y="278"/>
                </a:cubicBezTo>
                <a:cubicBezTo>
                  <a:pt x="685" y="278"/>
                  <a:pt x="623" y="216"/>
                  <a:pt x="623" y="139"/>
                </a:cubicBezTo>
                <a:cubicBezTo>
                  <a:pt x="623" y="62"/>
                  <a:pt x="685" y="0"/>
                  <a:pt x="762" y="0"/>
                </a:cubicBezTo>
                <a:cubicBezTo>
                  <a:pt x="814" y="0"/>
                  <a:pt x="859" y="30"/>
                  <a:pt x="883" y="72"/>
                </a:cubicBezTo>
                <a:cubicBezTo>
                  <a:pt x="889" y="71"/>
                  <a:pt x="894" y="70"/>
                  <a:pt x="901" y="70"/>
                </a:cubicBezTo>
                <a:cubicBezTo>
                  <a:pt x="938" y="70"/>
                  <a:pt x="970" y="101"/>
                  <a:pt x="970" y="139"/>
                </a:cubicBezTo>
                <a:lnTo>
                  <a:pt x="970" y="693"/>
                </a:lnTo>
                <a:cubicBezTo>
                  <a:pt x="970" y="902"/>
                  <a:pt x="789" y="1075"/>
                  <a:pt x="554" y="1104"/>
                </a:cubicBezTo>
                <a:lnTo>
                  <a:pt x="554" y="1247"/>
                </a:lnTo>
                <a:cubicBezTo>
                  <a:pt x="554" y="1400"/>
                  <a:pt x="711" y="1524"/>
                  <a:pt x="901" y="1524"/>
                </a:cubicBezTo>
                <a:cubicBezTo>
                  <a:pt x="1092" y="1524"/>
                  <a:pt x="1247" y="1400"/>
                  <a:pt x="1247" y="1247"/>
                </a:cubicBezTo>
                <a:lnTo>
                  <a:pt x="1247" y="820"/>
                </a:lnTo>
                <a:cubicBezTo>
                  <a:pt x="1166" y="791"/>
                  <a:pt x="1108" y="715"/>
                  <a:pt x="1108" y="624"/>
                </a:cubicBezTo>
                <a:cubicBezTo>
                  <a:pt x="1108" y="509"/>
                  <a:pt x="1201" y="416"/>
                  <a:pt x="1316" y="416"/>
                </a:cubicBezTo>
                <a:cubicBezTo>
                  <a:pt x="1431" y="416"/>
                  <a:pt x="1524" y="509"/>
                  <a:pt x="1524" y="624"/>
                </a:cubicBezTo>
                <a:cubicBezTo>
                  <a:pt x="1524" y="715"/>
                  <a:pt x="1467" y="791"/>
                  <a:pt x="1385" y="820"/>
                </a:cubicBezTo>
                <a:close/>
                <a:moveTo>
                  <a:pt x="1316" y="555"/>
                </a:moveTo>
                <a:cubicBezTo>
                  <a:pt x="1278" y="555"/>
                  <a:pt x="1247" y="586"/>
                  <a:pt x="1247" y="624"/>
                </a:cubicBezTo>
                <a:cubicBezTo>
                  <a:pt x="1247" y="662"/>
                  <a:pt x="1278" y="693"/>
                  <a:pt x="1316" y="693"/>
                </a:cubicBezTo>
                <a:cubicBezTo>
                  <a:pt x="1354" y="693"/>
                  <a:pt x="1385" y="662"/>
                  <a:pt x="1385" y="624"/>
                </a:cubicBezTo>
                <a:cubicBezTo>
                  <a:pt x="1385" y="586"/>
                  <a:pt x="1354" y="555"/>
                  <a:pt x="1316" y="555"/>
                </a:cubicBezTo>
                <a:close/>
              </a:path>
            </a:pathLst>
          </a:custGeom>
          <a:solidFill>
            <a:schemeClr val="accent2"/>
          </a:solidFill>
          <a:ln>
            <a:noFill/>
          </a:ln>
        </p:spPr>
        <p:txBody>
          <a:bodyPr wrap="none" lIns="91431" tIns="45716" rIns="91431" bIns="45716" anchor="ctr"/>
          <a:lstStyle/>
          <a:p>
            <a:endParaRPr lang="en-US"/>
          </a:p>
        </p:txBody>
      </p:sp>
      <p:sp>
        <p:nvSpPr>
          <p:cNvPr id="28" name="Freeform 27"/>
          <p:cNvSpPr>
            <a:spLocks noChangeArrowheads="1"/>
          </p:cNvSpPr>
          <p:nvPr/>
        </p:nvSpPr>
        <p:spPr bwMode="auto">
          <a:xfrm>
            <a:off x="6310208" y="2028248"/>
            <a:ext cx="376238" cy="409575"/>
          </a:xfrm>
          <a:custGeom>
            <a:avLst/>
            <a:gdLst>
              <a:gd name="T0" fmla="*/ 75013469 w 1525"/>
              <a:gd name="T1" fmla="*/ 100631150 h 1664"/>
              <a:gd name="T2" fmla="*/ 17553661 w 1525"/>
              <a:gd name="T3" fmla="*/ 100631150 h 1664"/>
              <a:gd name="T4" fmla="*/ 0 w 1525"/>
              <a:gd name="T5" fmla="*/ 83687938 h 1664"/>
              <a:gd name="T6" fmla="*/ 18282700 w 1525"/>
              <a:gd name="T7" fmla="*/ 46654629 h 1664"/>
              <a:gd name="T8" fmla="*/ 16824870 w 1525"/>
              <a:gd name="T9" fmla="*/ 54521226 h 1664"/>
              <a:gd name="T10" fmla="*/ 16824870 w 1525"/>
              <a:gd name="T11" fmla="*/ 67833890 h 1664"/>
              <a:gd name="T12" fmla="*/ 8382089 w 1525"/>
              <a:gd name="T13" fmla="*/ 79694089 h 1664"/>
              <a:gd name="T14" fmla="*/ 21015791 w 1525"/>
              <a:gd name="T15" fmla="*/ 92220094 h 1664"/>
              <a:gd name="T16" fmla="*/ 33649740 w 1525"/>
              <a:gd name="T17" fmla="*/ 79694089 h 1664"/>
              <a:gd name="T18" fmla="*/ 25206959 w 1525"/>
              <a:gd name="T19" fmla="*/ 67833890 h 1664"/>
              <a:gd name="T20" fmla="*/ 25206959 w 1525"/>
              <a:gd name="T21" fmla="*/ 54521226 h 1664"/>
              <a:gd name="T22" fmla="*/ 26846863 w 1525"/>
              <a:gd name="T23" fmla="*/ 48409353 h 1664"/>
              <a:gd name="T24" fmla="*/ 46283442 w 1525"/>
              <a:gd name="T25" fmla="*/ 55247335 h 1664"/>
              <a:gd name="T26" fmla="*/ 65659575 w 1525"/>
              <a:gd name="T27" fmla="*/ 48409353 h 1664"/>
              <a:gd name="T28" fmla="*/ 67299480 w 1525"/>
              <a:gd name="T29" fmla="*/ 54521226 h 1664"/>
              <a:gd name="T30" fmla="*/ 67299480 w 1525"/>
              <a:gd name="T31" fmla="*/ 58696479 h 1664"/>
              <a:gd name="T32" fmla="*/ 50474610 w 1525"/>
              <a:gd name="T33" fmla="*/ 75458286 h 1664"/>
              <a:gd name="T34" fmla="*/ 50474610 w 1525"/>
              <a:gd name="T35" fmla="*/ 81327959 h 1664"/>
              <a:gd name="T36" fmla="*/ 48348680 w 1525"/>
              <a:gd name="T37" fmla="*/ 85926817 h 1664"/>
              <a:gd name="T38" fmla="*/ 54665531 w 1525"/>
              <a:gd name="T39" fmla="*/ 92220094 h 1664"/>
              <a:gd name="T40" fmla="*/ 60982629 w 1525"/>
              <a:gd name="T41" fmla="*/ 85926817 h 1664"/>
              <a:gd name="T42" fmla="*/ 58917391 w 1525"/>
              <a:gd name="T43" fmla="*/ 81327959 h 1664"/>
              <a:gd name="T44" fmla="*/ 58917391 w 1525"/>
              <a:gd name="T45" fmla="*/ 75458286 h 1664"/>
              <a:gd name="T46" fmla="*/ 67299480 w 1525"/>
              <a:gd name="T47" fmla="*/ 67107535 h 1664"/>
              <a:gd name="T48" fmla="*/ 75742260 w 1525"/>
              <a:gd name="T49" fmla="*/ 75458286 h 1664"/>
              <a:gd name="T50" fmla="*/ 75742260 w 1525"/>
              <a:gd name="T51" fmla="*/ 81327959 h 1664"/>
              <a:gd name="T52" fmla="*/ 73616331 w 1525"/>
              <a:gd name="T53" fmla="*/ 85926817 h 1664"/>
              <a:gd name="T54" fmla="*/ 79933182 w 1525"/>
              <a:gd name="T55" fmla="*/ 92220094 h 1664"/>
              <a:gd name="T56" fmla="*/ 86250279 w 1525"/>
              <a:gd name="T57" fmla="*/ 85926817 h 1664"/>
              <a:gd name="T58" fmla="*/ 84124350 w 1525"/>
              <a:gd name="T59" fmla="*/ 81327959 h 1664"/>
              <a:gd name="T60" fmla="*/ 84124350 w 1525"/>
              <a:gd name="T61" fmla="*/ 75458286 h 1664"/>
              <a:gd name="T62" fmla="*/ 75742260 w 1525"/>
              <a:gd name="T63" fmla="*/ 60995908 h 1664"/>
              <a:gd name="T64" fmla="*/ 74284431 w 1525"/>
              <a:gd name="T65" fmla="*/ 46654629 h 1664"/>
              <a:gd name="T66" fmla="*/ 92567130 w 1525"/>
              <a:gd name="T67" fmla="*/ 83687938 h 1664"/>
              <a:gd name="T68" fmla="*/ 75013469 w 1525"/>
              <a:gd name="T69" fmla="*/ 100631150 h 1664"/>
              <a:gd name="T70" fmla="*/ 21015791 w 1525"/>
              <a:gd name="T71" fmla="*/ 83869342 h 1664"/>
              <a:gd name="T72" fmla="*/ 16824870 w 1525"/>
              <a:gd name="T73" fmla="*/ 79694089 h 1664"/>
              <a:gd name="T74" fmla="*/ 21015791 w 1525"/>
              <a:gd name="T75" fmla="*/ 75458286 h 1664"/>
              <a:gd name="T76" fmla="*/ 25206959 w 1525"/>
              <a:gd name="T77" fmla="*/ 79694089 h 1664"/>
              <a:gd name="T78" fmla="*/ 21015791 w 1525"/>
              <a:gd name="T79" fmla="*/ 83869342 h 1664"/>
              <a:gd name="T80" fmla="*/ 46283442 w 1525"/>
              <a:gd name="T81" fmla="*/ 50345973 h 1664"/>
              <a:gd name="T82" fmla="*/ 21015791 w 1525"/>
              <a:gd name="T83" fmla="*/ 25172863 h 1664"/>
              <a:gd name="T84" fmla="*/ 46283442 w 1525"/>
              <a:gd name="T85" fmla="*/ 0 h 1664"/>
              <a:gd name="T86" fmla="*/ 71490401 w 1525"/>
              <a:gd name="T87" fmla="*/ 25172863 h 1664"/>
              <a:gd name="T88" fmla="*/ 46283442 w 1525"/>
              <a:gd name="T89" fmla="*/ 50345973 h 166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5" h="1664">
                <a:moveTo>
                  <a:pt x="1235" y="1663"/>
                </a:moveTo>
                <a:lnTo>
                  <a:pt x="289" y="1663"/>
                </a:lnTo>
                <a:cubicBezTo>
                  <a:pt x="116" y="1663"/>
                  <a:pt x="0" y="1559"/>
                  <a:pt x="0" y="1383"/>
                </a:cubicBezTo>
                <a:cubicBezTo>
                  <a:pt x="0" y="1167"/>
                  <a:pt x="43" y="827"/>
                  <a:pt x="301" y="771"/>
                </a:cubicBezTo>
                <a:cubicBezTo>
                  <a:pt x="283" y="812"/>
                  <a:pt x="277" y="857"/>
                  <a:pt x="277" y="901"/>
                </a:cubicBezTo>
                <a:lnTo>
                  <a:pt x="277" y="1121"/>
                </a:lnTo>
                <a:cubicBezTo>
                  <a:pt x="194" y="1150"/>
                  <a:pt x="138" y="1229"/>
                  <a:pt x="138" y="1317"/>
                </a:cubicBezTo>
                <a:cubicBezTo>
                  <a:pt x="138" y="1431"/>
                  <a:pt x="231" y="1524"/>
                  <a:pt x="346" y="1524"/>
                </a:cubicBezTo>
                <a:cubicBezTo>
                  <a:pt x="461" y="1524"/>
                  <a:pt x="554" y="1431"/>
                  <a:pt x="554" y="1317"/>
                </a:cubicBezTo>
                <a:cubicBezTo>
                  <a:pt x="554" y="1229"/>
                  <a:pt x="498" y="1150"/>
                  <a:pt x="415" y="1121"/>
                </a:cubicBezTo>
                <a:lnTo>
                  <a:pt x="415" y="901"/>
                </a:lnTo>
                <a:cubicBezTo>
                  <a:pt x="415" y="865"/>
                  <a:pt x="419" y="829"/>
                  <a:pt x="442" y="800"/>
                </a:cubicBezTo>
                <a:cubicBezTo>
                  <a:pt x="533" y="872"/>
                  <a:pt x="646" y="913"/>
                  <a:pt x="762" y="913"/>
                </a:cubicBezTo>
                <a:cubicBezTo>
                  <a:pt x="878" y="913"/>
                  <a:pt x="990" y="872"/>
                  <a:pt x="1081" y="800"/>
                </a:cubicBezTo>
                <a:cubicBezTo>
                  <a:pt x="1105" y="829"/>
                  <a:pt x="1108" y="865"/>
                  <a:pt x="1108" y="901"/>
                </a:cubicBezTo>
                <a:lnTo>
                  <a:pt x="1108" y="970"/>
                </a:lnTo>
                <a:cubicBezTo>
                  <a:pt x="956" y="970"/>
                  <a:pt x="831" y="1095"/>
                  <a:pt x="831" y="1247"/>
                </a:cubicBezTo>
                <a:lnTo>
                  <a:pt x="831" y="1344"/>
                </a:lnTo>
                <a:cubicBezTo>
                  <a:pt x="809" y="1363"/>
                  <a:pt x="796" y="1391"/>
                  <a:pt x="796" y="1420"/>
                </a:cubicBezTo>
                <a:cubicBezTo>
                  <a:pt x="796" y="1478"/>
                  <a:pt x="843" y="1524"/>
                  <a:pt x="900" y="1524"/>
                </a:cubicBezTo>
                <a:cubicBezTo>
                  <a:pt x="958" y="1524"/>
                  <a:pt x="1004" y="1478"/>
                  <a:pt x="1004" y="1420"/>
                </a:cubicBezTo>
                <a:cubicBezTo>
                  <a:pt x="1004" y="1391"/>
                  <a:pt x="991" y="1363"/>
                  <a:pt x="970" y="1344"/>
                </a:cubicBezTo>
                <a:lnTo>
                  <a:pt x="970" y="1247"/>
                </a:lnTo>
                <a:cubicBezTo>
                  <a:pt x="970" y="1171"/>
                  <a:pt x="1032" y="1109"/>
                  <a:pt x="1108" y="1109"/>
                </a:cubicBezTo>
                <a:cubicBezTo>
                  <a:pt x="1184" y="1109"/>
                  <a:pt x="1247" y="1171"/>
                  <a:pt x="1247" y="1247"/>
                </a:cubicBezTo>
                <a:lnTo>
                  <a:pt x="1247" y="1344"/>
                </a:lnTo>
                <a:cubicBezTo>
                  <a:pt x="1225" y="1363"/>
                  <a:pt x="1212" y="1391"/>
                  <a:pt x="1212" y="1420"/>
                </a:cubicBezTo>
                <a:cubicBezTo>
                  <a:pt x="1212" y="1478"/>
                  <a:pt x="1259" y="1524"/>
                  <a:pt x="1316" y="1524"/>
                </a:cubicBezTo>
                <a:cubicBezTo>
                  <a:pt x="1373" y="1524"/>
                  <a:pt x="1420" y="1478"/>
                  <a:pt x="1420" y="1420"/>
                </a:cubicBezTo>
                <a:cubicBezTo>
                  <a:pt x="1420" y="1391"/>
                  <a:pt x="1407" y="1363"/>
                  <a:pt x="1385" y="1344"/>
                </a:cubicBezTo>
                <a:lnTo>
                  <a:pt x="1385" y="1247"/>
                </a:lnTo>
                <a:cubicBezTo>
                  <a:pt x="1385" y="1149"/>
                  <a:pt x="1332" y="1057"/>
                  <a:pt x="1247" y="1008"/>
                </a:cubicBezTo>
                <a:cubicBezTo>
                  <a:pt x="1247" y="929"/>
                  <a:pt x="1254" y="845"/>
                  <a:pt x="1223" y="771"/>
                </a:cubicBezTo>
                <a:cubicBezTo>
                  <a:pt x="1480" y="827"/>
                  <a:pt x="1524" y="1167"/>
                  <a:pt x="1524" y="1383"/>
                </a:cubicBezTo>
                <a:cubicBezTo>
                  <a:pt x="1524" y="1559"/>
                  <a:pt x="1408" y="1663"/>
                  <a:pt x="1235" y="1663"/>
                </a:cubicBezTo>
                <a:close/>
                <a:moveTo>
                  <a:pt x="346" y="1386"/>
                </a:moveTo>
                <a:cubicBezTo>
                  <a:pt x="308" y="1386"/>
                  <a:pt x="277" y="1354"/>
                  <a:pt x="277" y="1317"/>
                </a:cubicBezTo>
                <a:cubicBezTo>
                  <a:pt x="277" y="1279"/>
                  <a:pt x="308" y="1247"/>
                  <a:pt x="346" y="1247"/>
                </a:cubicBezTo>
                <a:cubicBezTo>
                  <a:pt x="384" y="1247"/>
                  <a:pt x="415" y="1279"/>
                  <a:pt x="415" y="1317"/>
                </a:cubicBezTo>
                <a:cubicBezTo>
                  <a:pt x="415" y="1354"/>
                  <a:pt x="384" y="1386"/>
                  <a:pt x="346" y="1386"/>
                </a:cubicBezTo>
                <a:close/>
                <a:moveTo>
                  <a:pt x="762" y="832"/>
                </a:moveTo>
                <a:cubicBezTo>
                  <a:pt x="532" y="832"/>
                  <a:pt x="346" y="645"/>
                  <a:pt x="346" y="416"/>
                </a:cubicBezTo>
                <a:cubicBezTo>
                  <a:pt x="346" y="187"/>
                  <a:pt x="533" y="0"/>
                  <a:pt x="762" y="0"/>
                </a:cubicBezTo>
                <a:cubicBezTo>
                  <a:pt x="992" y="0"/>
                  <a:pt x="1177" y="187"/>
                  <a:pt x="1177" y="416"/>
                </a:cubicBezTo>
                <a:cubicBezTo>
                  <a:pt x="1177" y="645"/>
                  <a:pt x="991" y="832"/>
                  <a:pt x="762" y="832"/>
                </a:cubicBezTo>
                <a:close/>
              </a:path>
            </a:pathLst>
          </a:custGeom>
          <a:solidFill>
            <a:schemeClr val="accent2"/>
          </a:solidFill>
          <a:ln>
            <a:noFill/>
          </a:ln>
        </p:spPr>
        <p:txBody>
          <a:bodyPr wrap="none" lIns="91431" tIns="45716" rIns="91431" bIns="45716" anchor="ctr"/>
          <a:lstStyle/>
          <a:p>
            <a:endParaRPr lang="en-US"/>
          </a:p>
        </p:txBody>
      </p:sp>
      <p:sp>
        <p:nvSpPr>
          <p:cNvPr id="29" name="Freeform 28"/>
          <p:cNvSpPr>
            <a:spLocks noChangeArrowheads="1"/>
          </p:cNvSpPr>
          <p:nvPr/>
        </p:nvSpPr>
        <p:spPr bwMode="auto">
          <a:xfrm>
            <a:off x="6821383" y="2028248"/>
            <a:ext cx="495300" cy="409575"/>
          </a:xfrm>
          <a:custGeom>
            <a:avLst/>
            <a:gdLst>
              <a:gd name="T0" fmla="*/ 121868935 w 2010"/>
              <a:gd name="T1" fmla="*/ 79694089 h 1664"/>
              <a:gd name="T2" fmla="*/ 117622661 w 2010"/>
              <a:gd name="T3" fmla="*/ 83869342 h 1664"/>
              <a:gd name="T4" fmla="*/ 105065697 w 2010"/>
              <a:gd name="T5" fmla="*/ 83869342 h 1664"/>
              <a:gd name="T6" fmla="*/ 88201841 w 2010"/>
              <a:gd name="T7" fmla="*/ 100631150 h 1664"/>
              <a:gd name="T8" fmla="*/ 71398604 w 2010"/>
              <a:gd name="T9" fmla="*/ 83869342 h 1664"/>
              <a:gd name="T10" fmla="*/ 46224057 w 2010"/>
              <a:gd name="T11" fmla="*/ 83869342 h 1664"/>
              <a:gd name="T12" fmla="*/ 29420820 w 2010"/>
              <a:gd name="T13" fmla="*/ 100631150 h 1664"/>
              <a:gd name="T14" fmla="*/ 12617583 w 2010"/>
              <a:gd name="T15" fmla="*/ 83869342 h 1664"/>
              <a:gd name="T16" fmla="*/ 4185655 w 2010"/>
              <a:gd name="T17" fmla="*/ 83869342 h 1664"/>
              <a:gd name="T18" fmla="*/ 0 w 2010"/>
              <a:gd name="T19" fmla="*/ 79694089 h 1664"/>
              <a:gd name="T20" fmla="*/ 4185655 w 2010"/>
              <a:gd name="T21" fmla="*/ 75458286 h 1664"/>
              <a:gd name="T22" fmla="*/ 4185655 w 2010"/>
              <a:gd name="T23" fmla="*/ 48227949 h 1664"/>
              <a:gd name="T24" fmla="*/ 7157947 w 2010"/>
              <a:gd name="T25" fmla="*/ 41087461 h 1664"/>
              <a:gd name="T26" fmla="*/ 20139489 w 2010"/>
              <a:gd name="T27" fmla="*/ 28138098 h 1664"/>
              <a:gd name="T28" fmla="*/ 27297683 w 2010"/>
              <a:gd name="T29" fmla="*/ 25172863 h 1664"/>
              <a:gd name="T30" fmla="*/ 37792129 w 2010"/>
              <a:gd name="T31" fmla="*/ 25172863 h 1664"/>
              <a:gd name="T32" fmla="*/ 37792129 w 2010"/>
              <a:gd name="T33" fmla="*/ 4235803 h 1664"/>
              <a:gd name="T34" fmla="*/ 42038403 w 2010"/>
              <a:gd name="T35" fmla="*/ 0 h 1664"/>
              <a:gd name="T36" fmla="*/ 117622661 w 2010"/>
              <a:gd name="T37" fmla="*/ 0 h 1664"/>
              <a:gd name="T38" fmla="*/ 121868935 w 2010"/>
              <a:gd name="T39" fmla="*/ 4235803 h 1664"/>
              <a:gd name="T40" fmla="*/ 121868935 w 2010"/>
              <a:gd name="T41" fmla="*/ 79694089 h 1664"/>
              <a:gd name="T42" fmla="*/ 37792129 w 2010"/>
              <a:gd name="T43" fmla="*/ 33584165 h 1664"/>
              <a:gd name="T44" fmla="*/ 27418921 w 2010"/>
              <a:gd name="T45" fmla="*/ 33584165 h 1664"/>
              <a:gd name="T46" fmla="*/ 25963084 w 2010"/>
              <a:gd name="T47" fmla="*/ 34128625 h 1664"/>
              <a:gd name="T48" fmla="*/ 13163645 w 2010"/>
              <a:gd name="T49" fmla="*/ 46896584 h 1664"/>
              <a:gd name="T50" fmla="*/ 12617583 w 2010"/>
              <a:gd name="T51" fmla="*/ 48349049 h 1664"/>
              <a:gd name="T52" fmla="*/ 12617583 w 2010"/>
              <a:gd name="T53" fmla="*/ 50345973 h 1664"/>
              <a:gd name="T54" fmla="*/ 37792129 w 2010"/>
              <a:gd name="T55" fmla="*/ 50345973 h 1664"/>
              <a:gd name="T56" fmla="*/ 37792129 w 2010"/>
              <a:gd name="T57" fmla="*/ 33584165 h 1664"/>
              <a:gd name="T58" fmla="*/ 29420820 w 2010"/>
              <a:gd name="T59" fmla="*/ 75458286 h 1664"/>
              <a:gd name="T60" fmla="*/ 20988892 w 2010"/>
              <a:gd name="T61" fmla="*/ 83869342 h 1664"/>
              <a:gd name="T62" fmla="*/ 29420820 w 2010"/>
              <a:gd name="T63" fmla="*/ 92220094 h 1664"/>
              <a:gd name="T64" fmla="*/ 37792129 w 2010"/>
              <a:gd name="T65" fmla="*/ 83869342 h 1664"/>
              <a:gd name="T66" fmla="*/ 29420820 w 2010"/>
              <a:gd name="T67" fmla="*/ 75458286 h 1664"/>
              <a:gd name="T68" fmla="*/ 105065697 w 2010"/>
              <a:gd name="T69" fmla="*/ 27290888 h 1664"/>
              <a:gd name="T70" fmla="*/ 102942561 w 2010"/>
              <a:gd name="T71" fmla="*/ 25172863 h 1664"/>
              <a:gd name="T72" fmla="*/ 88201841 w 2010"/>
              <a:gd name="T73" fmla="*/ 25172863 h 1664"/>
              <a:gd name="T74" fmla="*/ 88201841 w 2010"/>
              <a:gd name="T75" fmla="*/ 10529080 h 1664"/>
              <a:gd name="T76" fmla="*/ 86139323 w 2010"/>
              <a:gd name="T77" fmla="*/ 8411056 h 1664"/>
              <a:gd name="T78" fmla="*/ 73521741 w 2010"/>
              <a:gd name="T79" fmla="*/ 8411056 h 1664"/>
              <a:gd name="T80" fmla="*/ 71398604 w 2010"/>
              <a:gd name="T81" fmla="*/ 10529080 h 1664"/>
              <a:gd name="T82" fmla="*/ 71398604 w 2010"/>
              <a:gd name="T83" fmla="*/ 25172863 h 1664"/>
              <a:gd name="T84" fmla="*/ 56718503 w 2010"/>
              <a:gd name="T85" fmla="*/ 25172863 h 1664"/>
              <a:gd name="T86" fmla="*/ 54595367 w 2010"/>
              <a:gd name="T87" fmla="*/ 27290888 h 1664"/>
              <a:gd name="T88" fmla="*/ 54595367 w 2010"/>
              <a:gd name="T89" fmla="*/ 39816893 h 1664"/>
              <a:gd name="T90" fmla="*/ 56718503 w 2010"/>
              <a:gd name="T91" fmla="*/ 41934671 h 1664"/>
              <a:gd name="T92" fmla="*/ 71398604 w 2010"/>
              <a:gd name="T93" fmla="*/ 41934671 h 1664"/>
              <a:gd name="T94" fmla="*/ 71398604 w 2010"/>
              <a:gd name="T95" fmla="*/ 56639004 h 1664"/>
              <a:gd name="T96" fmla="*/ 73521741 w 2010"/>
              <a:gd name="T97" fmla="*/ 58696479 h 1664"/>
              <a:gd name="T98" fmla="*/ 86139323 w 2010"/>
              <a:gd name="T99" fmla="*/ 58696479 h 1664"/>
              <a:gd name="T100" fmla="*/ 88201841 w 2010"/>
              <a:gd name="T101" fmla="*/ 56639004 h 1664"/>
              <a:gd name="T102" fmla="*/ 88201841 w 2010"/>
              <a:gd name="T103" fmla="*/ 41934671 h 1664"/>
              <a:gd name="T104" fmla="*/ 102942561 w 2010"/>
              <a:gd name="T105" fmla="*/ 41934671 h 1664"/>
              <a:gd name="T106" fmla="*/ 105065697 w 2010"/>
              <a:gd name="T107" fmla="*/ 39816893 h 1664"/>
              <a:gd name="T108" fmla="*/ 105065697 w 2010"/>
              <a:gd name="T109" fmla="*/ 27290888 h 1664"/>
              <a:gd name="T110" fmla="*/ 88201841 w 2010"/>
              <a:gd name="T111" fmla="*/ 75458286 h 1664"/>
              <a:gd name="T112" fmla="*/ 79830532 w 2010"/>
              <a:gd name="T113" fmla="*/ 83869342 h 1664"/>
              <a:gd name="T114" fmla="*/ 88201841 w 2010"/>
              <a:gd name="T115" fmla="*/ 92220094 h 1664"/>
              <a:gd name="T116" fmla="*/ 96633769 w 2010"/>
              <a:gd name="T117" fmla="*/ 83869342 h 1664"/>
              <a:gd name="T118" fmla="*/ 88201841 w 2010"/>
              <a:gd name="T119" fmla="*/ 75458286 h 166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10" h="1664">
                <a:moveTo>
                  <a:pt x="2009" y="1317"/>
                </a:moveTo>
                <a:cubicBezTo>
                  <a:pt x="2009" y="1354"/>
                  <a:pt x="1977" y="1386"/>
                  <a:pt x="1939" y="1386"/>
                </a:cubicBezTo>
                <a:lnTo>
                  <a:pt x="1732" y="1386"/>
                </a:lnTo>
                <a:cubicBezTo>
                  <a:pt x="1732" y="1538"/>
                  <a:pt x="1608" y="1663"/>
                  <a:pt x="1454" y="1663"/>
                </a:cubicBezTo>
                <a:cubicBezTo>
                  <a:pt x="1302" y="1663"/>
                  <a:pt x="1177" y="1538"/>
                  <a:pt x="1177" y="1386"/>
                </a:cubicBezTo>
                <a:lnTo>
                  <a:pt x="762" y="1386"/>
                </a:lnTo>
                <a:cubicBezTo>
                  <a:pt x="762" y="1538"/>
                  <a:pt x="639" y="1663"/>
                  <a:pt x="485" y="1663"/>
                </a:cubicBezTo>
                <a:cubicBezTo>
                  <a:pt x="332" y="1663"/>
                  <a:pt x="208" y="1538"/>
                  <a:pt x="208" y="1386"/>
                </a:cubicBezTo>
                <a:lnTo>
                  <a:pt x="69" y="1386"/>
                </a:lnTo>
                <a:cubicBezTo>
                  <a:pt x="31" y="1386"/>
                  <a:pt x="0" y="1354"/>
                  <a:pt x="0" y="1317"/>
                </a:cubicBezTo>
                <a:cubicBezTo>
                  <a:pt x="0" y="1279"/>
                  <a:pt x="31" y="1247"/>
                  <a:pt x="69" y="1247"/>
                </a:cubicBezTo>
                <a:lnTo>
                  <a:pt x="69" y="797"/>
                </a:lnTo>
                <a:cubicBezTo>
                  <a:pt x="69" y="759"/>
                  <a:pt x="91" y="706"/>
                  <a:pt x="118" y="679"/>
                </a:cubicBezTo>
                <a:lnTo>
                  <a:pt x="332" y="465"/>
                </a:lnTo>
                <a:cubicBezTo>
                  <a:pt x="359" y="438"/>
                  <a:pt x="412" y="416"/>
                  <a:pt x="450" y="416"/>
                </a:cubicBezTo>
                <a:lnTo>
                  <a:pt x="623" y="416"/>
                </a:lnTo>
                <a:lnTo>
                  <a:pt x="623" y="70"/>
                </a:lnTo>
                <a:cubicBezTo>
                  <a:pt x="623" y="32"/>
                  <a:pt x="655" y="0"/>
                  <a:pt x="693" y="0"/>
                </a:cubicBezTo>
                <a:lnTo>
                  <a:pt x="1939" y="0"/>
                </a:lnTo>
                <a:cubicBezTo>
                  <a:pt x="1977" y="0"/>
                  <a:pt x="2009" y="32"/>
                  <a:pt x="2009" y="70"/>
                </a:cubicBezTo>
                <a:lnTo>
                  <a:pt x="2009" y="1317"/>
                </a:lnTo>
                <a:close/>
                <a:moveTo>
                  <a:pt x="623" y="555"/>
                </a:moveTo>
                <a:lnTo>
                  <a:pt x="452" y="555"/>
                </a:lnTo>
                <a:cubicBezTo>
                  <a:pt x="446" y="556"/>
                  <a:pt x="434" y="560"/>
                  <a:pt x="428" y="564"/>
                </a:cubicBezTo>
                <a:lnTo>
                  <a:pt x="217" y="775"/>
                </a:lnTo>
                <a:cubicBezTo>
                  <a:pt x="214" y="781"/>
                  <a:pt x="209" y="793"/>
                  <a:pt x="208" y="799"/>
                </a:cubicBezTo>
                <a:lnTo>
                  <a:pt x="208" y="832"/>
                </a:lnTo>
                <a:lnTo>
                  <a:pt x="623" y="832"/>
                </a:lnTo>
                <a:lnTo>
                  <a:pt x="623" y="555"/>
                </a:lnTo>
                <a:close/>
                <a:moveTo>
                  <a:pt x="485" y="1247"/>
                </a:moveTo>
                <a:cubicBezTo>
                  <a:pt x="408" y="1247"/>
                  <a:pt x="346" y="1309"/>
                  <a:pt x="346" y="1386"/>
                </a:cubicBezTo>
                <a:cubicBezTo>
                  <a:pt x="346" y="1463"/>
                  <a:pt x="408" y="1524"/>
                  <a:pt x="485" y="1524"/>
                </a:cubicBezTo>
                <a:cubicBezTo>
                  <a:pt x="562" y="1524"/>
                  <a:pt x="623" y="1463"/>
                  <a:pt x="623" y="1386"/>
                </a:cubicBezTo>
                <a:cubicBezTo>
                  <a:pt x="623" y="1309"/>
                  <a:pt x="562" y="1247"/>
                  <a:pt x="485" y="1247"/>
                </a:cubicBezTo>
                <a:close/>
                <a:moveTo>
                  <a:pt x="1732" y="451"/>
                </a:moveTo>
                <a:cubicBezTo>
                  <a:pt x="1732" y="431"/>
                  <a:pt x="1716" y="416"/>
                  <a:pt x="1697" y="416"/>
                </a:cubicBezTo>
                <a:lnTo>
                  <a:pt x="1454" y="416"/>
                </a:lnTo>
                <a:lnTo>
                  <a:pt x="1454" y="174"/>
                </a:lnTo>
                <a:cubicBezTo>
                  <a:pt x="1454" y="154"/>
                  <a:pt x="1439" y="139"/>
                  <a:pt x="1420" y="139"/>
                </a:cubicBezTo>
                <a:lnTo>
                  <a:pt x="1212" y="139"/>
                </a:lnTo>
                <a:cubicBezTo>
                  <a:pt x="1193" y="139"/>
                  <a:pt x="1177" y="154"/>
                  <a:pt x="1177" y="174"/>
                </a:cubicBezTo>
                <a:lnTo>
                  <a:pt x="1177" y="416"/>
                </a:lnTo>
                <a:lnTo>
                  <a:pt x="935" y="416"/>
                </a:lnTo>
                <a:cubicBezTo>
                  <a:pt x="915" y="416"/>
                  <a:pt x="900" y="431"/>
                  <a:pt x="900" y="451"/>
                </a:cubicBezTo>
                <a:lnTo>
                  <a:pt x="900" y="658"/>
                </a:lnTo>
                <a:cubicBezTo>
                  <a:pt x="900" y="678"/>
                  <a:pt x="915" y="693"/>
                  <a:pt x="935" y="693"/>
                </a:cubicBezTo>
                <a:lnTo>
                  <a:pt x="1177" y="693"/>
                </a:lnTo>
                <a:lnTo>
                  <a:pt x="1177" y="936"/>
                </a:lnTo>
                <a:cubicBezTo>
                  <a:pt x="1177" y="955"/>
                  <a:pt x="1193" y="970"/>
                  <a:pt x="1212" y="970"/>
                </a:cubicBezTo>
                <a:lnTo>
                  <a:pt x="1420" y="970"/>
                </a:lnTo>
                <a:cubicBezTo>
                  <a:pt x="1439" y="970"/>
                  <a:pt x="1454" y="955"/>
                  <a:pt x="1454" y="936"/>
                </a:cubicBezTo>
                <a:lnTo>
                  <a:pt x="1454" y="693"/>
                </a:lnTo>
                <a:lnTo>
                  <a:pt x="1697" y="693"/>
                </a:lnTo>
                <a:cubicBezTo>
                  <a:pt x="1716" y="693"/>
                  <a:pt x="1732" y="678"/>
                  <a:pt x="1732" y="658"/>
                </a:cubicBezTo>
                <a:lnTo>
                  <a:pt x="1732" y="451"/>
                </a:lnTo>
                <a:close/>
                <a:moveTo>
                  <a:pt x="1454" y="1247"/>
                </a:moveTo>
                <a:cubicBezTo>
                  <a:pt x="1378" y="1247"/>
                  <a:pt x="1316" y="1309"/>
                  <a:pt x="1316" y="1386"/>
                </a:cubicBezTo>
                <a:cubicBezTo>
                  <a:pt x="1316" y="1463"/>
                  <a:pt x="1378" y="1524"/>
                  <a:pt x="1454" y="1524"/>
                </a:cubicBezTo>
                <a:cubicBezTo>
                  <a:pt x="1531" y="1524"/>
                  <a:pt x="1593" y="1463"/>
                  <a:pt x="1593" y="1386"/>
                </a:cubicBezTo>
                <a:cubicBezTo>
                  <a:pt x="1593" y="1309"/>
                  <a:pt x="1531" y="1247"/>
                  <a:pt x="1454" y="1247"/>
                </a:cubicBezTo>
                <a:close/>
              </a:path>
            </a:pathLst>
          </a:custGeom>
          <a:solidFill>
            <a:schemeClr val="accent2"/>
          </a:solidFill>
          <a:ln>
            <a:noFill/>
          </a:ln>
        </p:spPr>
        <p:txBody>
          <a:bodyPr wrap="none" lIns="91431" tIns="45716" rIns="91431" bIns="45716" anchor="ctr"/>
          <a:lstStyle/>
          <a:p>
            <a:endParaRPr lang="en-US"/>
          </a:p>
        </p:txBody>
      </p:sp>
      <p:sp>
        <p:nvSpPr>
          <p:cNvPr id="30" name="Freeform 29"/>
          <p:cNvSpPr>
            <a:spLocks noChangeArrowheads="1"/>
          </p:cNvSpPr>
          <p:nvPr/>
        </p:nvSpPr>
        <p:spPr bwMode="auto">
          <a:xfrm>
            <a:off x="958746" y="2601336"/>
            <a:ext cx="376237" cy="409575"/>
          </a:xfrm>
          <a:custGeom>
            <a:avLst/>
            <a:gdLst>
              <a:gd name="T0" fmla="*/ 75013270 w 1525"/>
              <a:gd name="T1" fmla="*/ 100691662 h 1663"/>
              <a:gd name="T2" fmla="*/ 17553615 w 1525"/>
              <a:gd name="T3" fmla="*/ 100691662 h 1663"/>
              <a:gd name="T4" fmla="*/ 0 w 1525"/>
              <a:gd name="T5" fmla="*/ 83727917 h 1663"/>
              <a:gd name="T6" fmla="*/ 22716573 w 1525"/>
              <a:gd name="T7" fmla="*/ 46165481 h 1663"/>
              <a:gd name="T8" fmla="*/ 46283319 w 1525"/>
              <a:gd name="T9" fmla="*/ 55253219 h 1663"/>
              <a:gd name="T10" fmla="*/ 69789620 w 1525"/>
              <a:gd name="T11" fmla="*/ 46165481 h 1663"/>
              <a:gd name="T12" fmla="*/ 92566884 w 1525"/>
              <a:gd name="T13" fmla="*/ 83727917 h 1663"/>
              <a:gd name="T14" fmla="*/ 75013270 w 1525"/>
              <a:gd name="T15" fmla="*/ 100691662 h 1663"/>
              <a:gd name="T16" fmla="*/ 46283319 w 1525"/>
              <a:gd name="T17" fmla="*/ 50345954 h 1663"/>
              <a:gd name="T18" fmla="*/ 21015735 w 1525"/>
              <a:gd name="T19" fmla="*/ 25142684 h 1663"/>
              <a:gd name="T20" fmla="*/ 46283319 w 1525"/>
              <a:gd name="T21" fmla="*/ 0 h 1663"/>
              <a:gd name="T22" fmla="*/ 71490211 w 1525"/>
              <a:gd name="T23" fmla="*/ 25142684 h 1663"/>
              <a:gd name="T24" fmla="*/ 46283319 w 1525"/>
              <a:gd name="T25" fmla="*/ 50345954 h 16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525" h="1663">
                <a:moveTo>
                  <a:pt x="1235" y="1662"/>
                </a:moveTo>
                <a:lnTo>
                  <a:pt x="289" y="1662"/>
                </a:lnTo>
                <a:cubicBezTo>
                  <a:pt x="116" y="1662"/>
                  <a:pt x="0" y="1557"/>
                  <a:pt x="0" y="1382"/>
                </a:cubicBezTo>
                <a:cubicBezTo>
                  <a:pt x="0" y="1137"/>
                  <a:pt x="57" y="762"/>
                  <a:pt x="374" y="762"/>
                </a:cubicBezTo>
                <a:cubicBezTo>
                  <a:pt x="408" y="762"/>
                  <a:pt x="549" y="912"/>
                  <a:pt x="762" y="912"/>
                </a:cubicBezTo>
                <a:cubicBezTo>
                  <a:pt x="974" y="912"/>
                  <a:pt x="1116" y="762"/>
                  <a:pt x="1149" y="762"/>
                </a:cubicBezTo>
                <a:cubicBezTo>
                  <a:pt x="1466" y="762"/>
                  <a:pt x="1524" y="1137"/>
                  <a:pt x="1524" y="1382"/>
                </a:cubicBezTo>
                <a:cubicBezTo>
                  <a:pt x="1524" y="1557"/>
                  <a:pt x="1407" y="1662"/>
                  <a:pt x="1235" y="1662"/>
                </a:cubicBezTo>
                <a:close/>
                <a:moveTo>
                  <a:pt x="762" y="831"/>
                </a:moveTo>
                <a:cubicBezTo>
                  <a:pt x="532" y="831"/>
                  <a:pt x="346" y="644"/>
                  <a:pt x="346" y="415"/>
                </a:cubicBezTo>
                <a:cubicBezTo>
                  <a:pt x="346" y="185"/>
                  <a:pt x="532" y="0"/>
                  <a:pt x="762" y="0"/>
                </a:cubicBezTo>
                <a:cubicBezTo>
                  <a:pt x="991" y="0"/>
                  <a:pt x="1177" y="185"/>
                  <a:pt x="1177" y="415"/>
                </a:cubicBezTo>
                <a:cubicBezTo>
                  <a:pt x="1177" y="644"/>
                  <a:pt x="991" y="831"/>
                  <a:pt x="762" y="831"/>
                </a:cubicBezTo>
                <a:close/>
              </a:path>
            </a:pathLst>
          </a:custGeom>
          <a:solidFill>
            <a:schemeClr val="accent1"/>
          </a:solidFill>
          <a:ln>
            <a:noFill/>
          </a:ln>
        </p:spPr>
        <p:txBody>
          <a:bodyPr wrap="none" lIns="91431" tIns="45716" rIns="91431" bIns="45716" anchor="ctr"/>
          <a:lstStyle/>
          <a:p>
            <a:endParaRPr lang="en-US"/>
          </a:p>
        </p:txBody>
      </p:sp>
      <p:sp>
        <p:nvSpPr>
          <p:cNvPr id="31" name="Freeform 30"/>
          <p:cNvSpPr>
            <a:spLocks noChangeArrowheads="1"/>
          </p:cNvSpPr>
          <p:nvPr/>
        </p:nvSpPr>
        <p:spPr bwMode="auto">
          <a:xfrm>
            <a:off x="1452458" y="2601336"/>
            <a:ext cx="477838" cy="376237"/>
          </a:xfrm>
          <a:custGeom>
            <a:avLst/>
            <a:gdLst>
              <a:gd name="T0" fmla="*/ 117477986 w 1941"/>
              <a:gd name="T1" fmla="*/ 25206892 h 1525"/>
              <a:gd name="T2" fmla="*/ 0 w 1941"/>
              <a:gd name="T3" fmla="*/ 25206892 h 1525"/>
              <a:gd name="T4" fmla="*/ 0 w 1941"/>
              <a:gd name="T5" fmla="*/ 0 h 1525"/>
              <a:gd name="T6" fmla="*/ 117477986 w 1941"/>
              <a:gd name="T7" fmla="*/ 0 h 1525"/>
              <a:gd name="T8" fmla="*/ 117477986 w 1941"/>
              <a:gd name="T9" fmla="*/ 25206892 h 1525"/>
              <a:gd name="T10" fmla="*/ 117477986 w 1941"/>
              <a:gd name="T11" fmla="*/ 58917234 h 1525"/>
              <a:gd name="T12" fmla="*/ 0 w 1941"/>
              <a:gd name="T13" fmla="*/ 58917234 h 1525"/>
              <a:gd name="T14" fmla="*/ 0 w 1941"/>
              <a:gd name="T15" fmla="*/ 33649650 h 1525"/>
              <a:gd name="T16" fmla="*/ 117477986 w 1941"/>
              <a:gd name="T17" fmla="*/ 33649650 h 1525"/>
              <a:gd name="T18" fmla="*/ 117477986 w 1941"/>
              <a:gd name="T19" fmla="*/ 58917234 h 1525"/>
              <a:gd name="T20" fmla="*/ 117477986 w 1941"/>
              <a:gd name="T21" fmla="*/ 92566884 h 1525"/>
              <a:gd name="T22" fmla="*/ 0 w 1941"/>
              <a:gd name="T23" fmla="*/ 92566884 h 1525"/>
              <a:gd name="T24" fmla="*/ 0 w 1941"/>
              <a:gd name="T25" fmla="*/ 67299301 h 1525"/>
              <a:gd name="T26" fmla="*/ 117477986 w 1941"/>
              <a:gd name="T27" fmla="*/ 67299301 h 1525"/>
              <a:gd name="T28" fmla="*/ 117477986 w 1941"/>
              <a:gd name="T29" fmla="*/ 92566884 h 1525"/>
              <a:gd name="T30" fmla="*/ 75512929 w 1941"/>
              <a:gd name="T31" fmla="*/ 16824825 h 1525"/>
              <a:gd name="T32" fmla="*/ 75512929 w 1941"/>
              <a:gd name="T33" fmla="*/ 8382067 h 1525"/>
              <a:gd name="T34" fmla="*/ 8417187 w 1941"/>
              <a:gd name="T35" fmla="*/ 8382067 h 1525"/>
              <a:gd name="T36" fmla="*/ 8417187 w 1941"/>
              <a:gd name="T37" fmla="*/ 16824825 h 1525"/>
              <a:gd name="T38" fmla="*/ 75512929 w 1941"/>
              <a:gd name="T39" fmla="*/ 16824825 h 1525"/>
              <a:gd name="T40" fmla="*/ 75512929 w 1941"/>
              <a:gd name="T41" fmla="*/ 50474476 h 1525"/>
              <a:gd name="T42" fmla="*/ 75512929 w 1941"/>
              <a:gd name="T43" fmla="*/ 42031717 h 1525"/>
              <a:gd name="T44" fmla="*/ 8417187 w 1941"/>
              <a:gd name="T45" fmla="*/ 42031717 h 1525"/>
              <a:gd name="T46" fmla="*/ 8417187 w 1941"/>
              <a:gd name="T47" fmla="*/ 50474476 h 1525"/>
              <a:gd name="T48" fmla="*/ 75512929 w 1941"/>
              <a:gd name="T49" fmla="*/ 50474476 h 1525"/>
              <a:gd name="T50" fmla="*/ 75512929 w 1941"/>
              <a:gd name="T51" fmla="*/ 84124126 h 1525"/>
              <a:gd name="T52" fmla="*/ 75512929 w 1941"/>
              <a:gd name="T53" fmla="*/ 75742059 h 1525"/>
              <a:gd name="T54" fmla="*/ 8417187 w 1941"/>
              <a:gd name="T55" fmla="*/ 75742059 h 1525"/>
              <a:gd name="T56" fmla="*/ 8417187 w 1941"/>
              <a:gd name="T57" fmla="*/ 84124126 h 1525"/>
              <a:gd name="T58" fmla="*/ 75512929 w 1941"/>
              <a:gd name="T59" fmla="*/ 84124126 h 1525"/>
              <a:gd name="T60" fmla="*/ 104882364 w 1941"/>
              <a:gd name="T61" fmla="*/ 6316834 h 1525"/>
              <a:gd name="T62" fmla="*/ 98584552 w 1941"/>
              <a:gd name="T63" fmla="*/ 12633915 h 1525"/>
              <a:gd name="T64" fmla="*/ 104882364 w 1941"/>
              <a:gd name="T65" fmla="*/ 18890058 h 1525"/>
              <a:gd name="T66" fmla="*/ 111180175 w 1941"/>
              <a:gd name="T67" fmla="*/ 12633915 h 1525"/>
              <a:gd name="T68" fmla="*/ 104882364 w 1941"/>
              <a:gd name="T69" fmla="*/ 6316834 h 1525"/>
              <a:gd name="T70" fmla="*/ 104882364 w 1941"/>
              <a:gd name="T71" fmla="*/ 39966485 h 1525"/>
              <a:gd name="T72" fmla="*/ 98584552 w 1941"/>
              <a:gd name="T73" fmla="*/ 46283319 h 1525"/>
              <a:gd name="T74" fmla="*/ 104882364 w 1941"/>
              <a:gd name="T75" fmla="*/ 52600400 h 1525"/>
              <a:gd name="T76" fmla="*/ 111180175 w 1941"/>
              <a:gd name="T77" fmla="*/ 46283319 h 1525"/>
              <a:gd name="T78" fmla="*/ 104882364 w 1941"/>
              <a:gd name="T79" fmla="*/ 39966485 h 1525"/>
              <a:gd name="T80" fmla="*/ 104882364 w 1941"/>
              <a:gd name="T81" fmla="*/ 73616135 h 1525"/>
              <a:gd name="T82" fmla="*/ 98584552 w 1941"/>
              <a:gd name="T83" fmla="*/ 79932969 h 1525"/>
              <a:gd name="T84" fmla="*/ 104882364 w 1941"/>
              <a:gd name="T85" fmla="*/ 86250050 h 1525"/>
              <a:gd name="T86" fmla="*/ 111180175 w 1941"/>
              <a:gd name="T87" fmla="*/ 79932969 h 1525"/>
              <a:gd name="T88" fmla="*/ 104882364 w 1941"/>
              <a:gd name="T89" fmla="*/ 73616135 h 152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41" h="1525">
                <a:moveTo>
                  <a:pt x="1940" y="415"/>
                </a:moveTo>
                <a:lnTo>
                  <a:pt x="0" y="415"/>
                </a:lnTo>
                <a:lnTo>
                  <a:pt x="0" y="0"/>
                </a:lnTo>
                <a:lnTo>
                  <a:pt x="1940" y="0"/>
                </a:lnTo>
                <a:lnTo>
                  <a:pt x="1940" y="415"/>
                </a:lnTo>
                <a:close/>
                <a:moveTo>
                  <a:pt x="1940" y="970"/>
                </a:moveTo>
                <a:lnTo>
                  <a:pt x="0" y="970"/>
                </a:lnTo>
                <a:lnTo>
                  <a:pt x="0" y="554"/>
                </a:lnTo>
                <a:lnTo>
                  <a:pt x="1940" y="554"/>
                </a:lnTo>
                <a:lnTo>
                  <a:pt x="1940" y="970"/>
                </a:lnTo>
                <a:close/>
                <a:moveTo>
                  <a:pt x="1940" y="1524"/>
                </a:moveTo>
                <a:lnTo>
                  <a:pt x="0" y="1524"/>
                </a:lnTo>
                <a:lnTo>
                  <a:pt x="0" y="1108"/>
                </a:lnTo>
                <a:lnTo>
                  <a:pt x="1940" y="1108"/>
                </a:lnTo>
                <a:lnTo>
                  <a:pt x="1940" y="1524"/>
                </a:lnTo>
                <a:close/>
                <a:moveTo>
                  <a:pt x="1247" y="277"/>
                </a:moveTo>
                <a:lnTo>
                  <a:pt x="1247" y="138"/>
                </a:lnTo>
                <a:lnTo>
                  <a:pt x="139" y="138"/>
                </a:lnTo>
                <a:lnTo>
                  <a:pt x="139" y="277"/>
                </a:lnTo>
                <a:lnTo>
                  <a:pt x="1247" y="277"/>
                </a:lnTo>
                <a:close/>
                <a:moveTo>
                  <a:pt x="1247" y="831"/>
                </a:moveTo>
                <a:lnTo>
                  <a:pt x="1247" y="692"/>
                </a:lnTo>
                <a:lnTo>
                  <a:pt x="139" y="692"/>
                </a:lnTo>
                <a:lnTo>
                  <a:pt x="139" y="831"/>
                </a:lnTo>
                <a:lnTo>
                  <a:pt x="1247" y="831"/>
                </a:lnTo>
                <a:close/>
                <a:moveTo>
                  <a:pt x="1247" y="1385"/>
                </a:moveTo>
                <a:lnTo>
                  <a:pt x="1247" y="1247"/>
                </a:lnTo>
                <a:lnTo>
                  <a:pt x="139" y="1247"/>
                </a:lnTo>
                <a:lnTo>
                  <a:pt x="139" y="1385"/>
                </a:lnTo>
                <a:lnTo>
                  <a:pt x="1247" y="1385"/>
                </a:lnTo>
                <a:close/>
                <a:moveTo>
                  <a:pt x="1732" y="104"/>
                </a:moveTo>
                <a:cubicBezTo>
                  <a:pt x="1675" y="104"/>
                  <a:pt x="1628" y="150"/>
                  <a:pt x="1628" y="208"/>
                </a:cubicBezTo>
                <a:cubicBezTo>
                  <a:pt x="1628" y="265"/>
                  <a:pt x="1675" y="311"/>
                  <a:pt x="1732" y="311"/>
                </a:cubicBezTo>
                <a:cubicBezTo>
                  <a:pt x="1789" y="311"/>
                  <a:pt x="1836" y="265"/>
                  <a:pt x="1836" y="208"/>
                </a:cubicBezTo>
                <a:cubicBezTo>
                  <a:pt x="1836" y="150"/>
                  <a:pt x="1789" y="104"/>
                  <a:pt x="1732" y="104"/>
                </a:cubicBezTo>
                <a:close/>
                <a:moveTo>
                  <a:pt x="1732" y="658"/>
                </a:moveTo>
                <a:cubicBezTo>
                  <a:pt x="1675" y="658"/>
                  <a:pt x="1628" y="704"/>
                  <a:pt x="1628" y="762"/>
                </a:cubicBezTo>
                <a:cubicBezTo>
                  <a:pt x="1628" y="819"/>
                  <a:pt x="1675" y="866"/>
                  <a:pt x="1732" y="866"/>
                </a:cubicBezTo>
                <a:cubicBezTo>
                  <a:pt x="1789" y="866"/>
                  <a:pt x="1836" y="819"/>
                  <a:pt x="1836" y="762"/>
                </a:cubicBezTo>
                <a:cubicBezTo>
                  <a:pt x="1836" y="704"/>
                  <a:pt x="1789" y="658"/>
                  <a:pt x="1732" y="658"/>
                </a:cubicBezTo>
                <a:close/>
                <a:moveTo>
                  <a:pt x="1732" y="1212"/>
                </a:moveTo>
                <a:cubicBezTo>
                  <a:pt x="1675" y="1212"/>
                  <a:pt x="1628" y="1258"/>
                  <a:pt x="1628" y="1316"/>
                </a:cubicBezTo>
                <a:cubicBezTo>
                  <a:pt x="1628" y="1373"/>
                  <a:pt x="1675" y="1420"/>
                  <a:pt x="1732" y="1420"/>
                </a:cubicBezTo>
                <a:cubicBezTo>
                  <a:pt x="1789" y="1420"/>
                  <a:pt x="1836" y="1373"/>
                  <a:pt x="1836" y="1316"/>
                </a:cubicBezTo>
                <a:cubicBezTo>
                  <a:pt x="1836" y="1258"/>
                  <a:pt x="1789" y="1212"/>
                  <a:pt x="1732" y="1212"/>
                </a:cubicBezTo>
                <a:close/>
              </a:path>
            </a:pathLst>
          </a:custGeom>
          <a:solidFill>
            <a:schemeClr val="accent1"/>
          </a:solidFill>
          <a:ln>
            <a:noFill/>
          </a:ln>
        </p:spPr>
        <p:txBody>
          <a:bodyPr wrap="none" lIns="91431" tIns="45716" rIns="91431" bIns="45716" anchor="ctr"/>
          <a:lstStyle/>
          <a:p>
            <a:endParaRPr lang="en-US"/>
          </a:p>
        </p:txBody>
      </p:sp>
      <p:sp>
        <p:nvSpPr>
          <p:cNvPr id="32" name="Freeform 31"/>
          <p:cNvSpPr>
            <a:spLocks noChangeArrowheads="1"/>
          </p:cNvSpPr>
          <p:nvPr/>
        </p:nvSpPr>
        <p:spPr bwMode="auto">
          <a:xfrm>
            <a:off x="2049358" y="2601336"/>
            <a:ext cx="511175" cy="376237"/>
          </a:xfrm>
          <a:custGeom>
            <a:avLst/>
            <a:gdLst>
              <a:gd name="T0" fmla="*/ 100458058 w 2079"/>
              <a:gd name="T1" fmla="*/ 92566884 h 1525"/>
              <a:gd name="T2" fmla="*/ 29315481 w 2079"/>
              <a:gd name="T3" fmla="*/ 92566884 h 1525"/>
              <a:gd name="T4" fmla="*/ 0 w 2079"/>
              <a:gd name="T5" fmla="*/ 63108144 h 1525"/>
              <a:gd name="T6" fmla="*/ 16863857 w 2079"/>
              <a:gd name="T7" fmla="*/ 36443673 h 1525"/>
              <a:gd name="T8" fmla="*/ 16743133 w 2079"/>
              <a:gd name="T9" fmla="*/ 33649650 h 1525"/>
              <a:gd name="T10" fmla="*/ 50229152 w 2079"/>
              <a:gd name="T11" fmla="*/ 0 h 1525"/>
              <a:gd name="T12" fmla="*/ 81236747 w 2079"/>
              <a:gd name="T13" fmla="*/ 20894353 h 1525"/>
              <a:gd name="T14" fmla="*/ 92116735 w 2079"/>
              <a:gd name="T15" fmla="*/ 16824825 h 1525"/>
              <a:gd name="T16" fmla="*/ 108859867 w 2079"/>
              <a:gd name="T17" fmla="*/ 33649650 h 1525"/>
              <a:gd name="T18" fmla="*/ 106139748 w 2079"/>
              <a:gd name="T19" fmla="*/ 42699816 h 1525"/>
              <a:gd name="T20" fmla="*/ 125602754 w 2079"/>
              <a:gd name="T21" fmla="*/ 67299301 h 1525"/>
              <a:gd name="T22" fmla="*/ 100458058 w 2079"/>
              <a:gd name="T23" fmla="*/ 92566884 h 152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079" h="1525">
                <a:moveTo>
                  <a:pt x="1662" y="1524"/>
                </a:moveTo>
                <a:lnTo>
                  <a:pt x="485" y="1524"/>
                </a:lnTo>
                <a:cubicBezTo>
                  <a:pt x="217" y="1524"/>
                  <a:pt x="0" y="1306"/>
                  <a:pt x="0" y="1039"/>
                </a:cubicBezTo>
                <a:cubicBezTo>
                  <a:pt x="0" y="845"/>
                  <a:pt x="114" y="677"/>
                  <a:pt x="279" y="600"/>
                </a:cubicBezTo>
                <a:cubicBezTo>
                  <a:pt x="278" y="585"/>
                  <a:pt x="277" y="569"/>
                  <a:pt x="277" y="554"/>
                </a:cubicBezTo>
                <a:cubicBezTo>
                  <a:pt x="277" y="248"/>
                  <a:pt x="525" y="0"/>
                  <a:pt x="831" y="0"/>
                </a:cubicBezTo>
                <a:cubicBezTo>
                  <a:pt x="1063" y="0"/>
                  <a:pt x="1261" y="142"/>
                  <a:pt x="1344" y="344"/>
                </a:cubicBezTo>
                <a:cubicBezTo>
                  <a:pt x="1392" y="302"/>
                  <a:pt x="1454" y="277"/>
                  <a:pt x="1524" y="277"/>
                </a:cubicBezTo>
                <a:cubicBezTo>
                  <a:pt x="1676" y="277"/>
                  <a:pt x="1801" y="401"/>
                  <a:pt x="1801" y="554"/>
                </a:cubicBezTo>
                <a:cubicBezTo>
                  <a:pt x="1801" y="609"/>
                  <a:pt x="1785" y="660"/>
                  <a:pt x="1756" y="703"/>
                </a:cubicBezTo>
                <a:cubicBezTo>
                  <a:pt x="1940" y="747"/>
                  <a:pt x="2078" y="911"/>
                  <a:pt x="2078" y="1108"/>
                </a:cubicBezTo>
                <a:cubicBezTo>
                  <a:pt x="2078" y="1337"/>
                  <a:pt x="1892" y="1524"/>
                  <a:pt x="1662" y="1524"/>
                </a:cubicBezTo>
              </a:path>
            </a:pathLst>
          </a:custGeom>
          <a:solidFill>
            <a:schemeClr val="accent1"/>
          </a:solidFill>
          <a:ln>
            <a:noFill/>
          </a:ln>
        </p:spPr>
        <p:txBody>
          <a:bodyPr wrap="none" lIns="91431" tIns="45716" rIns="91431" bIns="45716" anchor="ctr"/>
          <a:lstStyle/>
          <a:p>
            <a:endParaRPr lang="en-US"/>
          </a:p>
        </p:txBody>
      </p:sp>
      <p:sp>
        <p:nvSpPr>
          <p:cNvPr id="33" name="Freeform 32"/>
          <p:cNvSpPr>
            <a:spLocks noChangeArrowheads="1"/>
          </p:cNvSpPr>
          <p:nvPr/>
        </p:nvSpPr>
        <p:spPr bwMode="auto">
          <a:xfrm>
            <a:off x="2679596" y="2610861"/>
            <a:ext cx="546100" cy="390525"/>
          </a:xfrm>
          <a:custGeom>
            <a:avLst/>
            <a:gdLst>
              <a:gd name="T0" fmla="*/ 108005377 w 2217"/>
              <a:gd name="T1" fmla="*/ 96041520 h 1583"/>
              <a:gd name="T2" fmla="*/ 26379808 w 2217"/>
              <a:gd name="T3" fmla="*/ 96041520 h 1583"/>
              <a:gd name="T4" fmla="*/ 0 w 2217"/>
              <a:gd name="T5" fmla="*/ 69633099 h 1583"/>
              <a:gd name="T6" fmla="*/ 15160741 w 2217"/>
              <a:gd name="T7" fmla="*/ 45774563 h 1583"/>
              <a:gd name="T8" fmla="*/ 14493696 w 2217"/>
              <a:gd name="T9" fmla="*/ 40978481 h 1583"/>
              <a:gd name="T10" fmla="*/ 32444055 w 2217"/>
              <a:gd name="T11" fmla="*/ 23008657 h 1583"/>
              <a:gd name="T12" fmla="*/ 44269571 w 2217"/>
              <a:gd name="T13" fmla="*/ 27379676 h 1583"/>
              <a:gd name="T14" fmla="*/ 79200018 w 2217"/>
              <a:gd name="T15" fmla="*/ 0 h 1583"/>
              <a:gd name="T16" fmla="*/ 115161332 w 2217"/>
              <a:gd name="T17" fmla="*/ 36000336 h 1583"/>
              <a:gd name="T18" fmla="*/ 114251658 w 2217"/>
              <a:gd name="T19" fmla="*/ 44013870 h 1583"/>
              <a:gd name="T20" fmla="*/ 134385185 w 2217"/>
              <a:gd name="T21" fmla="*/ 69633099 h 1583"/>
              <a:gd name="T22" fmla="*/ 108005377 w 2217"/>
              <a:gd name="T23" fmla="*/ 96041520 h 1583"/>
              <a:gd name="T24" fmla="*/ 41479953 w 2217"/>
              <a:gd name="T25" fmla="*/ 55427166 h 1583"/>
              <a:gd name="T26" fmla="*/ 38205077 w 2217"/>
              <a:gd name="T27" fmla="*/ 52149026 h 1583"/>
              <a:gd name="T28" fmla="*/ 31534381 w 2217"/>
              <a:gd name="T29" fmla="*/ 52149026 h 1583"/>
              <a:gd name="T30" fmla="*/ 28259751 w 2217"/>
              <a:gd name="T31" fmla="*/ 55427166 h 1583"/>
              <a:gd name="T32" fmla="*/ 28259751 w 2217"/>
              <a:gd name="T33" fmla="*/ 79225015 h 1583"/>
              <a:gd name="T34" fmla="*/ 31534381 w 2217"/>
              <a:gd name="T35" fmla="*/ 82503402 h 1583"/>
              <a:gd name="T36" fmla="*/ 38205077 w 2217"/>
              <a:gd name="T37" fmla="*/ 82503402 h 1583"/>
              <a:gd name="T38" fmla="*/ 41479953 w 2217"/>
              <a:gd name="T39" fmla="*/ 79225015 h 1583"/>
              <a:gd name="T40" fmla="*/ 41479953 w 2217"/>
              <a:gd name="T41" fmla="*/ 55427166 h 1583"/>
              <a:gd name="T42" fmla="*/ 60643210 w 2217"/>
              <a:gd name="T43" fmla="*/ 51056148 h 1583"/>
              <a:gd name="T44" fmla="*/ 57368335 w 2217"/>
              <a:gd name="T45" fmla="*/ 47778008 h 1583"/>
              <a:gd name="T46" fmla="*/ 50697638 w 2217"/>
              <a:gd name="T47" fmla="*/ 47778008 h 1583"/>
              <a:gd name="T48" fmla="*/ 47423009 w 2217"/>
              <a:gd name="T49" fmla="*/ 51056148 h 1583"/>
              <a:gd name="T50" fmla="*/ 47423009 w 2217"/>
              <a:gd name="T51" fmla="*/ 79225015 h 1583"/>
              <a:gd name="T52" fmla="*/ 50697638 w 2217"/>
              <a:gd name="T53" fmla="*/ 82503402 h 1583"/>
              <a:gd name="T54" fmla="*/ 57368335 w 2217"/>
              <a:gd name="T55" fmla="*/ 82503402 h 1583"/>
              <a:gd name="T56" fmla="*/ 60643210 w 2217"/>
              <a:gd name="T57" fmla="*/ 79225015 h 1583"/>
              <a:gd name="T58" fmla="*/ 60643210 w 2217"/>
              <a:gd name="T59" fmla="*/ 51056148 h 1583"/>
              <a:gd name="T60" fmla="*/ 79806221 w 2217"/>
              <a:gd name="T61" fmla="*/ 44317557 h 1583"/>
              <a:gd name="T62" fmla="*/ 76531592 w 2217"/>
              <a:gd name="T63" fmla="*/ 41039170 h 1583"/>
              <a:gd name="T64" fmla="*/ 69860896 w 2217"/>
              <a:gd name="T65" fmla="*/ 41039170 h 1583"/>
              <a:gd name="T66" fmla="*/ 66586020 w 2217"/>
              <a:gd name="T67" fmla="*/ 44317557 h 1583"/>
              <a:gd name="T68" fmla="*/ 66586020 w 2217"/>
              <a:gd name="T69" fmla="*/ 79225015 h 1583"/>
              <a:gd name="T70" fmla="*/ 69860896 w 2217"/>
              <a:gd name="T71" fmla="*/ 82503402 h 1583"/>
              <a:gd name="T72" fmla="*/ 76531592 w 2217"/>
              <a:gd name="T73" fmla="*/ 82503402 h 1583"/>
              <a:gd name="T74" fmla="*/ 79806221 w 2217"/>
              <a:gd name="T75" fmla="*/ 79225015 h 1583"/>
              <a:gd name="T76" fmla="*/ 79806221 w 2217"/>
              <a:gd name="T77" fmla="*/ 44317557 h 1583"/>
              <a:gd name="T78" fmla="*/ 98423871 w 2217"/>
              <a:gd name="T79" fmla="*/ 31082879 h 1583"/>
              <a:gd name="T80" fmla="*/ 95148996 w 2217"/>
              <a:gd name="T81" fmla="*/ 27744051 h 1583"/>
              <a:gd name="T82" fmla="*/ 89024153 w 2217"/>
              <a:gd name="T83" fmla="*/ 27744051 h 1583"/>
              <a:gd name="T84" fmla="*/ 85749277 w 2217"/>
              <a:gd name="T85" fmla="*/ 31082879 h 1583"/>
              <a:gd name="T86" fmla="*/ 85749277 w 2217"/>
              <a:gd name="T87" fmla="*/ 79225015 h 1583"/>
              <a:gd name="T88" fmla="*/ 89024153 w 2217"/>
              <a:gd name="T89" fmla="*/ 82503402 h 1583"/>
              <a:gd name="T90" fmla="*/ 95148996 w 2217"/>
              <a:gd name="T91" fmla="*/ 82503402 h 1583"/>
              <a:gd name="T92" fmla="*/ 98423871 w 2217"/>
              <a:gd name="T93" fmla="*/ 79225015 h 1583"/>
              <a:gd name="T94" fmla="*/ 98423871 w 2217"/>
              <a:gd name="T95" fmla="*/ 31082879 h 158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217" h="1583">
                <a:moveTo>
                  <a:pt x="1781" y="1582"/>
                </a:moveTo>
                <a:lnTo>
                  <a:pt x="435" y="1582"/>
                </a:lnTo>
                <a:cubicBezTo>
                  <a:pt x="196" y="1582"/>
                  <a:pt x="0" y="1387"/>
                  <a:pt x="0" y="1147"/>
                </a:cubicBezTo>
                <a:cubicBezTo>
                  <a:pt x="0" y="979"/>
                  <a:pt x="98" y="826"/>
                  <a:pt x="250" y="754"/>
                </a:cubicBezTo>
                <a:cubicBezTo>
                  <a:pt x="242" y="728"/>
                  <a:pt x="239" y="701"/>
                  <a:pt x="239" y="675"/>
                </a:cubicBezTo>
                <a:cubicBezTo>
                  <a:pt x="239" y="512"/>
                  <a:pt x="372" y="379"/>
                  <a:pt x="535" y="379"/>
                </a:cubicBezTo>
                <a:cubicBezTo>
                  <a:pt x="607" y="379"/>
                  <a:pt x="676" y="405"/>
                  <a:pt x="730" y="451"/>
                </a:cubicBezTo>
                <a:cubicBezTo>
                  <a:pt x="795" y="187"/>
                  <a:pt x="1033" y="0"/>
                  <a:pt x="1306" y="0"/>
                </a:cubicBezTo>
                <a:cubicBezTo>
                  <a:pt x="1633" y="0"/>
                  <a:pt x="1899" y="266"/>
                  <a:pt x="1899" y="593"/>
                </a:cubicBezTo>
                <a:cubicBezTo>
                  <a:pt x="1899" y="637"/>
                  <a:pt x="1895" y="682"/>
                  <a:pt x="1884" y="725"/>
                </a:cubicBezTo>
                <a:cubicBezTo>
                  <a:pt x="2079" y="773"/>
                  <a:pt x="2216" y="948"/>
                  <a:pt x="2216" y="1147"/>
                </a:cubicBezTo>
                <a:cubicBezTo>
                  <a:pt x="2216" y="1387"/>
                  <a:pt x="2020" y="1582"/>
                  <a:pt x="1781" y="1582"/>
                </a:cubicBezTo>
                <a:close/>
                <a:moveTo>
                  <a:pt x="684" y="913"/>
                </a:moveTo>
                <a:cubicBezTo>
                  <a:pt x="684" y="884"/>
                  <a:pt x="659" y="859"/>
                  <a:pt x="630" y="859"/>
                </a:cubicBezTo>
                <a:lnTo>
                  <a:pt x="520" y="859"/>
                </a:lnTo>
                <a:cubicBezTo>
                  <a:pt x="491" y="859"/>
                  <a:pt x="466" y="884"/>
                  <a:pt x="466" y="913"/>
                </a:cubicBezTo>
                <a:lnTo>
                  <a:pt x="466" y="1305"/>
                </a:lnTo>
                <a:cubicBezTo>
                  <a:pt x="466" y="1334"/>
                  <a:pt x="491" y="1359"/>
                  <a:pt x="520" y="1359"/>
                </a:cubicBezTo>
                <a:lnTo>
                  <a:pt x="630" y="1359"/>
                </a:lnTo>
                <a:cubicBezTo>
                  <a:pt x="659" y="1359"/>
                  <a:pt x="684" y="1334"/>
                  <a:pt x="684" y="1305"/>
                </a:cubicBezTo>
                <a:lnTo>
                  <a:pt x="684" y="913"/>
                </a:lnTo>
                <a:close/>
                <a:moveTo>
                  <a:pt x="1000" y="841"/>
                </a:moveTo>
                <a:cubicBezTo>
                  <a:pt x="1000" y="812"/>
                  <a:pt x="975" y="787"/>
                  <a:pt x="946" y="787"/>
                </a:cubicBezTo>
                <a:lnTo>
                  <a:pt x="836" y="787"/>
                </a:lnTo>
                <a:cubicBezTo>
                  <a:pt x="807" y="787"/>
                  <a:pt x="782" y="812"/>
                  <a:pt x="782" y="841"/>
                </a:cubicBezTo>
                <a:lnTo>
                  <a:pt x="782" y="1305"/>
                </a:lnTo>
                <a:cubicBezTo>
                  <a:pt x="782" y="1334"/>
                  <a:pt x="807" y="1359"/>
                  <a:pt x="836" y="1359"/>
                </a:cubicBezTo>
                <a:lnTo>
                  <a:pt x="946" y="1359"/>
                </a:lnTo>
                <a:cubicBezTo>
                  <a:pt x="975" y="1359"/>
                  <a:pt x="1000" y="1334"/>
                  <a:pt x="1000" y="1305"/>
                </a:cubicBezTo>
                <a:lnTo>
                  <a:pt x="1000" y="841"/>
                </a:lnTo>
                <a:close/>
                <a:moveTo>
                  <a:pt x="1316" y="730"/>
                </a:moveTo>
                <a:cubicBezTo>
                  <a:pt x="1316" y="701"/>
                  <a:pt x="1291" y="676"/>
                  <a:pt x="1262" y="676"/>
                </a:cubicBezTo>
                <a:lnTo>
                  <a:pt x="1152" y="676"/>
                </a:lnTo>
                <a:cubicBezTo>
                  <a:pt x="1123" y="676"/>
                  <a:pt x="1098" y="701"/>
                  <a:pt x="1098" y="730"/>
                </a:cubicBezTo>
                <a:lnTo>
                  <a:pt x="1098" y="1305"/>
                </a:lnTo>
                <a:cubicBezTo>
                  <a:pt x="1098" y="1334"/>
                  <a:pt x="1123" y="1359"/>
                  <a:pt x="1152" y="1359"/>
                </a:cubicBezTo>
                <a:lnTo>
                  <a:pt x="1262" y="1359"/>
                </a:lnTo>
                <a:cubicBezTo>
                  <a:pt x="1291" y="1359"/>
                  <a:pt x="1316" y="1334"/>
                  <a:pt x="1316" y="1305"/>
                </a:cubicBezTo>
                <a:lnTo>
                  <a:pt x="1316" y="730"/>
                </a:lnTo>
                <a:close/>
                <a:moveTo>
                  <a:pt x="1623" y="512"/>
                </a:moveTo>
                <a:cubicBezTo>
                  <a:pt x="1623" y="481"/>
                  <a:pt x="1598" y="457"/>
                  <a:pt x="1569" y="457"/>
                </a:cubicBezTo>
                <a:lnTo>
                  <a:pt x="1468" y="457"/>
                </a:lnTo>
                <a:cubicBezTo>
                  <a:pt x="1439" y="457"/>
                  <a:pt x="1414" y="481"/>
                  <a:pt x="1414" y="512"/>
                </a:cubicBezTo>
                <a:lnTo>
                  <a:pt x="1414" y="1305"/>
                </a:lnTo>
                <a:cubicBezTo>
                  <a:pt x="1414" y="1334"/>
                  <a:pt x="1439" y="1359"/>
                  <a:pt x="1468" y="1359"/>
                </a:cubicBezTo>
                <a:lnTo>
                  <a:pt x="1569" y="1359"/>
                </a:lnTo>
                <a:cubicBezTo>
                  <a:pt x="1598" y="1359"/>
                  <a:pt x="1623" y="1334"/>
                  <a:pt x="1623" y="1305"/>
                </a:cubicBezTo>
                <a:lnTo>
                  <a:pt x="1623" y="512"/>
                </a:lnTo>
                <a:close/>
              </a:path>
            </a:pathLst>
          </a:custGeom>
          <a:solidFill>
            <a:schemeClr val="accent1"/>
          </a:solidFill>
          <a:ln>
            <a:noFill/>
          </a:ln>
        </p:spPr>
        <p:txBody>
          <a:bodyPr wrap="none" lIns="91431" tIns="45716" rIns="91431" bIns="45716" anchor="ctr"/>
          <a:lstStyle/>
          <a:p>
            <a:endParaRPr lang="en-US"/>
          </a:p>
        </p:txBody>
      </p:sp>
      <p:sp>
        <p:nvSpPr>
          <p:cNvPr id="34" name="Freeform 33"/>
          <p:cNvSpPr>
            <a:spLocks noChangeArrowheads="1"/>
          </p:cNvSpPr>
          <p:nvPr/>
        </p:nvSpPr>
        <p:spPr bwMode="auto">
          <a:xfrm>
            <a:off x="3344758" y="2601336"/>
            <a:ext cx="511175" cy="376237"/>
          </a:xfrm>
          <a:custGeom>
            <a:avLst/>
            <a:gdLst>
              <a:gd name="T0" fmla="*/ 100518544 w 2079"/>
              <a:gd name="T1" fmla="*/ 92566884 h 1525"/>
              <a:gd name="T2" fmla="*/ 29315481 w 2079"/>
              <a:gd name="T3" fmla="*/ 92566884 h 1525"/>
              <a:gd name="T4" fmla="*/ 0 w 2079"/>
              <a:gd name="T5" fmla="*/ 63108144 h 1525"/>
              <a:gd name="T6" fmla="*/ 16863857 w 2079"/>
              <a:gd name="T7" fmla="*/ 36443673 h 1525"/>
              <a:gd name="T8" fmla="*/ 16743133 w 2079"/>
              <a:gd name="T9" fmla="*/ 33649650 h 1525"/>
              <a:gd name="T10" fmla="*/ 50229152 w 2079"/>
              <a:gd name="T11" fmla="*/ 0 h 1525"/>
              <a:gd name="T12" fmla="*/ 81236747 w 2079"/>
              <a:gd name="T13" fmla="*/ 20894353 h 1525"/>
              <a:gd name="T14" fmla="*/ 92116735 w 2079"/>
              <a:gd name="T15" fmla="*/ 16824825 h 1525"/>
              <a:gd name="T16" fmla="*/ 108859867 w 2079"/>
              <a:gd name="T17" fmla="*/ 33649650 h 1525"/>
              <a:gd name="T18" fmla="*/ 106200233 w 2079"/>
              <a:gd name="T19" fmla="*/ 42699816 h 1525"/>
              <a:gd name="T20" fmla="*/ 125602754 w 2079"/>
              <a:gd name="T21" fmla="*/ 67299301 h 1525"/>
              <a:gd name="T22" fmla="*/ 100518544 w 2079"/>
              <a:gd name="T23" fmla="*/ 92566884 h 1525"/>
              <a:gd name="T24" fmla="*/ 81659899 w 2079"/>
              <a:gd name="T25" fmla="*/ 50474476 h 1525"/>
              <a:gd name="T26" fmla="*/ 66972039 w 2079"/>
              <a:gd name="T27" fmla="*/ 50474476 h 1525"/>
              <a:gd name="T28" fmla="*/ 66972039 w 2079"/>
              <a:gd name="T29" fmla="*/ 27332816 h 1525"/>
              <a:gd name="T30" fmla="*/ 64917012 w 2079"/>
              <a:gd name="T31" fmla="*/ 25206892 h 1525"/>
              <a:gd name="T32" fmla="*/ 52344664 w 2079"/>
              <a:gd name="T33" fmla="*/ 25206892 h 1525"/>
              <a:gd name="T34" fmla="*/ 50229152 w 2079"/>
              <a:gd name="T35" fmla="*/ 27332816 h 1525"/>
              <a:gd name="T36" fmla="*/ 50229152 w 2079"/>
              <a:gd name="T37" fmla="*/ 50474476 h 1525"/>
              <a:gd name="T38" fmla="*/ 35601532 w 2079"/>
              <a:gd name="T39" fmla="*/ 50474476 h 1525"/>
              <a:gd name="T40" fmla="*/ 33486019 w 2079"/>
              <a:gd name="T41" fmla="*/ 52600400 h 1525"/>
              <a:gd name="T42" fmla="*/ 34090381 w 2079"/>
              <a:gd name="T43" fmla="*/ 54118917 h 1525"/>
              <a:gd name="T44" fmla="*/ 57119565 w 2079"/>
              <a:gd name="T45" fmla="*/ 77199885 h 1525"/>
              <a:gd name="T46" fmla="*/ 58630715 w 2079"/>
              <a:gd name="T47" fmla="*/ 77807045 h 1525"/>
              <a:gd name="T48" fmla="*/ 60141866 w 2079"/>
              <a:gd name="T49" fmla="*/ 77199885 h 1525"/>
              <a:gd name="T50" fmla="*/ 83110564 w 2079"/>
              <a:gd name="T51" fmla="*/ 54179608 h 1525"/>
              <a:gd name="T52" fmla="*/ 83775411 w 2079"/>
              <a:gd name="T53" fmla="*/ 52600400 h 1525"/>
              <a:gd name="T54" fmla="*/ 81659899 w 2079"/>
              <a:gd name="T55" fmla="*/ 50474476 h 152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079" h="1525">
                <a:moveTo>
                  <a:pt x="1663" y="1524"/>
                </a:moveTo>
                <a:lnTo>
                  <a:pt x="485" y="1524"/>
                </a:lnTo>
                <a:cubicBezTo>
                  <a:pt x="218" y="1524"/>
                  <a:pt x="0" y="1306"/>
                  <a:pt x="0" y="1039"/>
                </a:cubicBezTo>
                <a:cubicBezTo>
                  <a:pt x="0" y="850"/>
                  <a:pt x="109" y="679"/>
                  <a:pt x="279" y="600"/>
                </a:cubicBezTo>
                <a:cubicBezTo>
                  <a:pt x="278" y="584"/>
                  <a:pt x="277" y="569"/>
                  <a:pt x="277" y="554"/>
                </a:cubicBezTo>
                <a:cubicBezTo>
                  <a:pt x="277" y="248"/>
                  <a:pt x="525" y="0"/>
                  <a:pt x="831" y="0"/>
                </a:cubicBezTo>
                <a:cubicBezTo>
                  <a:pt x="1057" y="0"/>
                  <a:pt x="1259" y="136"/>
                  <a:pt x="1344" y="344"/>
                </a:cubicBezTo>
                <a:cubicBezTo>
                  <a:pt x="1394" y="301"/>
                  <a:pt x="1458" y="277"/>
                  <a:pt x="1524" y="277"/>
                </a:cubicBezTo>
                <a:cubicBezTo>
                  <a:pt x="1677" y="277"/>
                  <a:pt x="1801" y="401"/>
                  <a:pt x="1801" y="554"/>
                </a:cubicBezTo>
                <a:cubicBezTo>
                  <a:pt x="1801" y="607"/>
                  <a:pt x="1786" y="659"/>
                  <a:pt x="1757" y="703"/>
                </a:cubicBezTo>
                <a:cubicBezTo>
                  <a:pt x="1945" y="748"/>
                  <a:pt x="2078" y="915"/>
                  <a:pt x="2078" y="1108"/>
                </a:cubicBezTo>
                <a:cubicBezTo>
                  <a:pt x="2078" y="1337"/>
                  <a:pt x="1892" y="1524"/>
                  <a:pt x="1663" y="1524"/>
                </a:cubicBezTo>
                <a:close/>
                <a:moveTo>
                  <a:pt x="1351" y="831"/>
                </a:moveTo>
                <a:lnTo>
                  <a:pt x="1108" y="831"/>
                </a:lnTo>
                <a:lnTo>
                  <a:pt x="1108" y="450"/>
                </a:lnTo>
                <a:cubicBezTo>
                  <a:pt x="1108" y="432"/>
                  <a:pt x="1092" y="415"/>
                  <a:pt x="1074" y="415"/>
                </a:cubicBezTo>
                <a:lnTo>
                  <a:pt x="866" y="415"/>
                </a:lnTo>
                <a:cubicBezTo>
                  <a:pt x="848" y="415"/>
                  <a:pt x="831" y="432"/>
                  <a:pt x="831" y="450"/>
                </a:cubicBezTo>
                <a:lnTo>
                  <a:pt x="831" y="831"/>
                </a:lnTo>
                <a:lnTo>
                  <a:pt x="589" y="831"/>
                </a:lnTo>
                <a:cubicBezTo>
                  <a:pt x="569" y="831"/>
                  <a:pt x="554" y="847"/>
                  <a:pt x="554" y="866"/>
                </a:cubicBezTo>
                <a:cubicBezTo>
                  <a:pt x="554" y="874"/>
                  <a:pt x="558" y="884"/>
                  <a:pt x="564" y="891"/>
                </a:cubicBezTo>
                <a:lnTo>
                  <a:pt x="945" y="1271"/>
                </a:lnTo>
                <a:cubicBezTo>
                  <a:pt x="952" y="1278"/>
                  <a:pt x="960" y="1281"/>
                  <a:pt x="970" y="1281"/>
                </a:cubicBezTo>
                <a:cubicBezTo>
                  <a:pt x="979" y="1281"/>
                  <a:pt x="988" y="1278"/>
                  <a:pt x="995" y="1271"/>
                </a:cubicBezTo>
                <a:lnTo>
                  <a:pt x="1375" y="892"/>
                </a:lnTo>
                <a:cubicBezTo>
                  <a:pt x="1381" y="884"/>
                  <a:pt x="1386" y="875"/>
                  <a:pt x="1386" y="866"/>
                </a:cubicBezTo>
                <a:cubicBezTo>
                  <a:pt x="1386" y="846"/>
                  <a:pt x="1370" y="831"/>
                  <a:pt x="1351" y="831"/>
                </a:cubicBezTo>
                <a:close/>
              </a:path>
            </a:pathLst>
          </a:custGeom>
          <a:solidFill>
            <a:schemeClr val="accent1"/>
          </a:solidFill>
          <a:ln>
            <a:noFill/>
          </a:ln>
        </p:spPr>
        <p:txBody>
          <a:bodyPr wrap="none" lIns="91431" tIns="45716" rIns="91431" bIns="45716" anchor="ctr"/>
          <a:lstStyle/>
          <a:p>
            <a:endParaRPr lang="en-US"/>
          </a:p>
        </p:txBody>
      </p:sp>
      <p:sp>
        <p:nvSpPr>
          <p:cNvPr id="35" name="Freeform 34"/>
          <p:cNvSpPr>
            <a:spLocks noChangeArrowheads="1"/>
          </p:cNvSpPr>
          <p:nvPr/>
        </p:nvSpPr>
        <p:spPr bwMode="auto">
          <a:xfrm>
            <a:off x="3974996" y="2601336"/>
            <a:ext cx="511175" cy="376237"/>
          </a:xfrm>
          <a:custGeom>
            <a:avLst/>
            <a:gdLst>
              <a:gd name="T0" fmla="*/ 100554863 w 2078"/>
              <a:gd name="T1" fmla="*/ 92566884 h 1525"/>
              <a:gd name="T2" fmla="*/ 29283095 w 2078"/>
              <a:gd name="T3" fmla="*/ 92566884 h 1525"/>
              <a:gd name="T4" fmla="*/ 0 w 2078"/>
              <a:gd name="T5" fmla="*/ 63108144 h 1525"/>
              <a:gd name="T6" fmla="*/ 16880091 w 2078"/>
              <a:gd name="T7" fmla="*/ 36443673 h 1525"/>
              <a:gd name="T8" fmla="*/ 16759062 w 2078"/>
              <a:gd name="T9" fmla="*/ 33649650 h 1525"/>
              <a:gd name="T10" fmla="*/ 50216917 w 2078"/>
              <a:gd name="T11" fmla="*/ 0 h 1525"/>
              <a:gd name="T12" fmla="*/ 81254440 w 2078"/>
              <a:gd name="T13" fmla="*/ 20894353 h 1525"/>
              <a:gd name="T14" fmla="*/ 92145075 w 2078"/>
              <a:gd name="T15" fmla="*/ 16824825 h 1525"/>
              <a:gd name="T16" fmla="*/ 108904136 w 2078"/>
              <a:gd name="T17" fmla="*/ 33649650 h 1525"/>
              <a:gd name="T18" fmla="*/ 106241992 w 2078"/>
              <a:gd name="T19" fmla="*/ 42699816 h 1525"/>
              <a:gd name="T20" fmla="*/ 125663198 w 2078"/>
              <a:gd name="T21" fmla="*/ 67299301 h 1525"/>
              <a:gd name="T22" fmla="*/ 100554863 w 2078"/>
              <a:gd name="T23" fmla="*/ 92566884 h 1525"/>
              <a:gd name="T24" fmla="*/ 83190656 w 2078"/>
              <a:gd name="T25" fmla="*/ 46830034 h 1525"/>
              <a:gd name="T26" fmla="*/ 60139321 w 2078"/>
              <a:gd name="T27" fmla="*/ 23688375 h 1525"/>
              <a:gd name="T28" fmla="*/ 58626705 w 2078"/>
              <a:gd name="T29" fmla="*/ 23141659 h 1525"/>
              <a:gd name="T30" fmla="*/ 57114089 w 2078"/>
              <a:gd name="T31" fmla="*/ 23688375 h 1525"/>
              <a:gd name="T32" fmla="*/ 34123268 w 2078"/>
              <a:gd name="T33" fmla="*/ 46769343 h 1525"/>
              <a:gd name="T34" fmla="*/ 33457855 w 2078"/>
              <a:gd name="T35" fmla="*/ 48348552 h 1525"/>
              <a:gd name="T36" fmla="*/ 35575369 w 2078"/>
              <a:gd name="T37" fmla="*/ 50474476 h 1525"/>
              <a:gd name="T38" fmla="*/ 50216917 w 2078"/>
              <a:gd name="T39" fmla="*/ 50474476 h 1525"/>
              <a:gd name="T40" fmla="*/ 50216917 w 2078"/>
              <a:gd name="T41" fmla="*/ 73616135 h 1525"/>
              <a:gd name="T42" fmla="*/ 52334431 w 2078"/>
              <a:gd name="T43" fmla="*/ 75742059 h 1525"/>
              <a:gd name="T44" fmla="*/ 64918979 w 2078"/>
              <a:gd name="T45" fmla="*/ 75742059 h 1525"/>
              <a:gd name="T46" fmla="*/ 66975979 w 2078"/>
              <a:gd name="T47" fmla="*/ 73616135 h 1525"/>
              <a:gd name="T48" fmla="*/ 66975979 w 2078"/>
              <a:gd name="T49" fmla="*/ 50474476 h 1525"/>
              <a:gd name="T50" fmla="*/ 81678041 w 2078"/>
              <a:gd name="T51" fmla="*/ 50474476 h 1525"/>
              <a:gd name="T52" fmla="*/ 83735040 w 2078"/>
              <a:gd name="T53" fmla="*/ 48348552 h 1525"/>
              <a:gd name="T54" fmla="*/ 83190656 w 2078"/>
              <a:gd name="T55" fmla="*/ 46830034 h 152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078" h="1525">
                <a:moveTo>
                  <a:pt x="1662" y="1524"/>
                </a:moveTo>
                <a:lnTo>
                  <a:pt x="484" y="1524"/>
                </a:lnTo>
                <a:cubicBezTo>
                  <a:pt x="218" y="1524"/>
                  <a:pt x="0" y="1306"/>
                  <a:pt x="0" y="1039"/>
                </a:cubicBezTo>
                <a:cubicBezTo>
                  <a:pt x="0" y="850"/>
                  <a:pt x="109" y="679"/>
                  <a:pt x="279" y="600"/>
                </a:cubicBezTo>
                <a:cubicBezTo>
                  <a:pt x="278" y="584"/>
                  <a:pt x="277" y="569"/>
                  <a:pt x="277" y="554"/>
                </a:cubicBezTo>
                <a:cubicBezTo>
                  <a:pt x="277" y="248"/>
                  <a:pt x="524" y="0"/>
                  <a:pt x="830" y="0"/>
                </a:cubicBezTo>
                <a:cubicBezTo>
                  <a:pt x="1055" y="0"/>
                  <a:pt x="1258" y="136"/>
                  <a:pt x="1343" y="344"/>
                </a:cubicBezTo>
                <a:cubicBezTo>
                  <a:pt x="1393" y="301"/>
                  <a:pt x="1457" y="277"/>
                  <a:pt x="1523" y="277"/>
                </a:cubicBezTo>
                <a:cubicBezTo>
                  <a:pt x="1676" y="277"/>
                  <a:pt x="1800" y="401"/>
                  <a:pt x="1800" y="554"/>
                </a:cubicBezTo>
                <a:cubicBezTo>
                  <a:pt x="1800" y="607"/>
                  <a:pt x="1785" y="659"/>
                  <a:pt x="1756" y="703"/>
                </a:cubicBezTo>
                <a:cubicBezTo>
                  <a:pt x="1944" y="748"/>
                  <a:pt x="2077" y="915"/>
                  <a:pt x="2077" y="1108"/>
                </a:cubicBezTo>
                <a:cubicBezTo>
                  <a:pt x="2077" y="1337"/>
                  <a:pt x="1891" y="1524"/>
                  <a:pt x="1662" y="1524"/>
                </a:cubicBezTo>
                <a:close/>
                <a:moveTo>
                  <a:pt x="1375" y="771"/>
                </a:moveTo>
                <a:lnTo>
                  <a:pt x="994" y="390"/>
                </a:lnTo>
                <a:cubicBezTo>
                  <a:pt x="987" y="384"/>
                  <a:pt x="979" y="381"/>
                  <a:pt x="969" y="381"/>
                </a:cubicBezTo>
                <a:cubicBezTo>
                  <a:pt x="960" y="381"/>
                  <a:pt x="950" y="384"/>
                  <a:pt x="944" y="390"/>
                </a:cubicBezTo>
                <a:lnTo>
                  <a:pt x="564" y="770"/>
                </a:lnTo>
                <a:cubicBezTo>
                  <a:pt x="558" y="778"/>
                  <a:pt x="553" y="787"/>
                  <a:pt x="553" y="796"/>
                </a:cubicBezTo>
                <a:cubicBezTo>
                  <a:pt x="553" y="816"/>
                  <a:pt x="568" y="831"/>
                  <a:pt x="588" y="831"/>
                </a:cubicBezTo>
                <a:lnTo>
                  <a:pt x="830" y="831"/>
                </a:lnTo>
                <a:lnTo>
                  <a:pt x="830" y="1212"/>
                </a:lnTo>
                <a:cubicBezTo>
                  <a:pt x="830" y="1230"/>
                  <a:pt x="847" y="1247"/>
                  <a:pt x="865" y="1247"/>
                </a:cubicBezTo>
                <a:lnTo>
                  <a:pt x="1073" y="1247"/>
                </a:lnTo>
                <a:cubicBezTo>
                  <a:pt x="1091" y="1247"/>
                  <a:pt x="1107" y="1230"/>
                  <a:pt x="1107" y="1212"/>
                </a:cubicBezTo>
                <a:lnTo>
                  <a:pt x="1107" y="831"/>
                </a:lnTo>
                <a:lnTo>
                  <a:pt x="1350" y="831"/>
                </a:lnTo>
                <a:cubicBezTo>
                  <a:pt x="1369" y="831"/>
                  <a:pt x="1384" y="815"/>
                  <a:pt x="1384" y="796"/>
                </a:cubicBezTo>
                <a:cubicBezTo>
                  <a:pt x="1384" y="788"/>
                  <a:pt x="1381" y="778"/>
                  <a:pt x="1375" y="771"/>
                </a:cubicBezTo>
                <a:close/>
              </a:path>
            </a:pathLst>
          </a:custGeom>
          <a:solidFill>
            <a:schemeClr val="accent1"/>
          </a:solidFill>
          <a:ln>
            <a:noFill/>
          </a:ln>
        </p:spPr>
        <p:txBody>
          <a:bodyPr wrap="none" lIns="91431" tIns="45716" rIns="91431" bIns="45716" anchor="ctr"/>
          <a:lstStyle/>
          <a:p>
            <a:endParaRPr lang="en-US"/>
          </a:p>
        </p:txBody>
      </p:sp>
      <p:sp>
        <p:nvSpPr>
          <p:cNvPr id="36" name="Freeform 35"/>
          <p:cNvSpPr>
            <a:spLocks noChangeArrowheads="1"/>
          </p:cNvSpPr>
          <p:nvPr/>
        </p:nvSpPr>
        <p:spPr bwMode="auto">
          <a:xfrm>
            <a:off x="4606821" y="2571173"/>
            <a:ext cx="509587" cy="468313"/>
          </a:xfrm>
          <a:custGeom>
            <a:avLst/>
            <a:gdLst>
              <a:gd name="T0" fmla="*/ 71885838 w 2079"/>
              <a:gd name="T1" fmla="*/ 67197264 h 1906"/>
              <a:gd name="T2" fmla="*/ 76103718 w 2079"/>
              <a:gd name="T3" fmla="*/ 81035594 h 1906"/>
              <a:gd name="T4" fmla="*/ 63811371 w 2079"/>
              <a:gd name="T5" fmla="*/ 91550277 h 1906"/>
              <a:gd name="T6" fmla="*/ 49771625 w 2079"/>
              <a:gd name="T7" fmla="*/ 97834910 h 1906"/>
              <a:gd name="T8" fmla="*/ 33743532 w 2079"/>
              <a:gd name="T9" fmla="*/ 97774467 h 1906"/>
              <a:gd name="T10" fmla="*/ 19643488 w 2079"/>
              <a:gd name="T11" fmla="*/ 91550277 h 1906"/>
              <a:gd name="T12" fmla="*/ 7592332 w 2079"/>
              <a:gd name="T13" fmla="*/ 81035594 h 1906"/>
              <a:gd name="T14" fmla="*/ 11508970 w 2079"/>
              <a:gd name="T15" fmla="*/ 66955491 h 1906"/>
              <a:gd name="T16" fmla="*/ 0 w 2079"/>
              <a:gd name="T17" fmla="*/ 51364796 h 1906"/>
              <a:gd name="T18" fmla="*/ 13678207 w 2079"/>
              <a:gd name="T19" fmla="*/ 42904695 h 1906"/>
              <a:gd name="T20" fmla="*/ 7833276 w 2079"/>
              <a:gd name="T21" fmla="*/ 32752671 h 1906"/>
              <a:gd name="T22" fmla="*/ 27175522 w 2079"/>
              <a:gd name="T23" fmla="*/ 29429025 h 1906"/>
              <a:gd name="T24" fmla="*/ 35671825 w 2079"/>
              <a:gd name="T25" fmla="*/ 15651138 h 1906"/>
              <a:gd name="T26" fmla="*/ 51278080 w 2079"/>
              <a:gd name="T27" fmla="*/ 27313999 h 1906"/>
              <a:gd name="T28" fmla="*/ 65137180 w 2079"/>
              <a:gd name="T29" fmla="*/ 23083949 h 1906"/>
              <a:gd name="T30" fmla="*/ 75440936 w 2079"/>
              <a:gd name="T31" fmla="*/ 35290554 h 1906"/>
              <a:gd name="T32" fmla="*/ 81888351 w 2079"/>
              <a:gd name="T33" fmla="*/ 49612431 h 1906"/>
              <a:gd name="T34" fmla="*/ 41757701 w 2079"/>
              <a:gd name="T35" fmla="*/ 40789669 h 1906"/>
              <a:gd name="T36" fmla="*/ 58448575 w 2079"/>
              <a:gd name="T37" fmla="*/ 57528542 h 1906"/>
              <a:gd name="T38" fmla="*/ 115511289 w 2079"/>
              <a:gd name="T39" fmla="*/ 30637646 h 1906"/>
              <a:gd name="T40" fmla="*/ 116595908 w 2079"/>
              <a:gd name="T41" fmla="*/ 43508882 h 1906"/>
              <a:gd name="T42" fmla="*/ 100145979 w 2079"/>
              <a:gd name="T43" fmla="*/ 40789669 h 1906"/>
              <a:gd name="T44" fmla="*/ 83756347 w 2079"/>
              <a:gd name="T45" fmla="*/ 43508882 h 1906"/>
              <a:gd name="T46" fmla="*/ 84840966 w 2079"/>
              <a:gd name="T47" fmla="*/ 30637646 h 1906"/>
              <a:gd name="T48" fmla="*/ 84840966 w 2079"/>
              <a:gd name="T49" fmla="*/ 17463947 h 1906"/>
              <a:gd name="T50" fmla="*/ 83756347 w 2079"/>
              <a:gd name="T51" fmla="*/ 4532267 h 1906"/>
              <a:gd name="T52" fmla="*/ 100145979 w 2079"/>
              <a:gd name="T53" fmla="*/ 7311924 h 1906"/>
              <a:gd name="T54" fmla="*/ 108521687 w 2079"/>
              <a:gd name="T55" fmla="*/ 0 h 1906"/>
              <a:gd name="T56" fmla="*/ 113522944 w 2079"/>
              <a:gd name="T57" fmla="*/ 14019660 h 1906"/>
              <a:gd name="T58" fmla="*/ 125212561 w 2079"/>
              <a:gd name="T59" fmla="*/ 28643507 h 1906"/>
              <a:gd name="T60" fmla="*/ 113522944 w 2079"/>
              <a:gd name="T61" fmla="*/ 101037670 h 1906"/>
              <a:gd name="T62" fmla="*/ 108521687 w 2079"/>
              <a:gd name="T63" fmla="*/ 115117527 h 1906"/>
              <a:gd name="T64" fmla="*/ 98217686 w 2079"/>
              <a:gd name="T65" fmla="*/ 107624273 h 1906"/>
              <a:gd name="T66" fmla="*/ 83455105 w 2079"/>
              <a:gd name="T67" fmla="*/ 110041515 h 1906"/>
              <a:gd name="T68" fmla="*/ 75139694 w 2079"/>
              <a:gd name="T69" fmla="*/ 95598998 h 1906"/>
              <a:gd name="T70" fmla="*/ 86829311 w 2079"/>
              <a:gd name="T71" fmla="*/ 81035594 h 1906"/>
              <a:gd name="T72" fmla="*/ 91830568 w 2079"/>
              <a:gd name="T73" fmla="*/ 66955491 h 1906"/>
              <a:gd name="T74" fmla="*/ 102134324 w 2079"/>
              <a:gd name="T75" fmla="*/ 74388301 h 1906"/>
              <a:gd name="T76" fmla="*/ 116595908 w 2079"/>
              <a:gd name="T77" fmla="*/ 71548202 h 1906"/>
              <a:gd name="T78" fmla="*/ 115511289 w 2079"/>
              <a:gd name="T79" fmla="*/ 84419438 h 1906"/>
              <a:gd name="T80" fmla="*/ 100206276 w 2079"/>
              <a:gd name="T81" fmla="*/ 15651138 h 1906"/>
              <a:gd name="T82" fmla="*/ 108521687 w 2079"/>
              <a:gd name="T83" fmla="*/ 24050796 h 1906"/>
              <a:gd name="T84" fmla="*/ 91830568 w 2079"/>
              <a:gd name="T85" fmla="*/ 91006287 h 1906"/>
              <a:gd name="T86" fmla="*/ 100206276 w 2079"/>
              <a:gd name="T87" fmla="*/ 82667073 h 190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079" h="1906">
                <a:moveTo>
                  <a:pt x="1385" y="1054"/>
                </a:moveTo>
                <a:cubicBezTo>
                  <a:pt x="1385" y="1068"/>
                  <a:pt x="1375" y="1084"/>
                  <a:pt x="1361" y="1086"/>
                </a:cubicBezTo>
                <a:lnTo>
                  <a:pt x="1193" y="1112"/>
                </a:lnTo>
                <a:cubicBezTo>
                  <a:pt x="1184" y="1140"/>
                  <a:pt x="1172" y="1167"/>
                  <a:pt x="1158" y="1194"/>
                </a:cubicBezTo>
                <a:cubicBezTo>
                  <a:pt x="1188" y="1238"/>
                  <a:pt x="1221" y="1278"/>
                  <a:pt x="1256" y="1319"/>
                </a:cubicBezTo>
                <a:cubicBezTo>
                  <a:pt x="1260" y="1325"/>
                  <a:pt x="1263" y="1332"/>
                  <a:pt x="1263" y="1341"/>
                </a:cubicBezTo>
                <a:cubicBezTo>
                  <a:pt x="1263" y="1348"/>
                  <a:pt x="1261" y="1356"/>
                  <a:pt x="1256" y="1361"/>
                </a:cubicBezTo>
                <a:cubicBezTo>
                  <a:pt x="1234" y="1390"/>
                  <a:pt x="1113" y="1522"/>
                  <a:pt x="1081" y="1522"/>
                </a:cubicBezTo>
                <a:cubicBezTo>
                  <a:pt x="1073" y="1522"/>
                  <a:pt x="1065" y="1519"/>
                  <a:pt x="1059" y="1515"/>
                </a:cubicBezTo>
                <a:lnTo>
                  <a:pt x="934" y="1417"/>
                </a:lnTo>
                <a:cubicBezTo>
                  <a:pt x="907" y="1431"/>
                  <a:pt x="880" y="1442"/>
                  <a:pt x="851" y="1451"/>
                </a:cubicBezTo>
                <a:cubicBezTo>
                  <a:pt x="845" y="1506"/>
                  <a:pt x="840" y="1566"/>
                  <a:pt x="826" y="1619"/>
                </a:cubicBezTo>
                <a:cubicBezTo>
                  <a:pt x="822" y="1634"/>
                  <a:pt x="809" y="1645"/>
                  <a:pt x="793" y="1645"/>
                </a:cubicBezTo>
                <a:lnTo>
                  <a:pt x="592" y="1645"/>
                </a:lnTo>
                <a:cubicBezTo>
                  <a:pt x="577" y="1645"/>
                  <a:pt x="562" y="1633"/>
                  <a:pt x="560" y="1618"/>
                </a:cubicBezTo>
                <a:lnTo>
                  <a:pt x="535" y="1452"/>
                </a:lnTo>
                <a:cubicBezTo>
                  <a:pt x="507" y="1443"/>
                  <a:pt x="479" y="1431"/>
                  <a:pt x="454" y="1418"/>
                </a:cubicBezTo>
                <a:lnTo>
                  <a:pt x="326" y="1515"/>
                </a:lnTo>
                <a:cubicBezTo>
                  <a:pt x="320" y="1520"/>
                  <a:pt x="312" y="1522"/>
                  <a:pt x="304" y="1522"/>
                </a:cubicBezTo>
                <a:cubicBezTo>
                  <a:pt x="295" y="1522"/>
                  <a:pt x="288" y="1519"/>
                  <a:pt x="281" y="1514"/>
                </a:cubicBezTo>
                <a:cubicBezTo>
                  <a:pt x="253" y="1488"/>
                  <a:pt x="126" y="1372"/>
                  <a:pt x="126" y="1341"/>
                </a:cubicBezTo>
                <a:cubicBezTo>
                  <a:pt x="126" y="1333"/>
                  <a:pt x="129" y="1326"/>
                  <a:pt x="133" y="1320"/>
                </a:cubicBezTo>
                <a:cubicBezTo>
                  <a:pt x="165" y="1279"/>
                  <a:pt x="197" y="1239"/>
                  <a:pt x="228" y="1197"/>
                </a:cubicBezTo>
                <a:cubicBezTo>
                  <a:pt x="213" y="1167"/>
                  <a:pt x="200" y="1138"/>
                  <a:pt x="191" y="1108"/>
                </a:cubicBezTo>
                <a:lnTo>
                  <a:pt x="26" y="1082"/>
                </a:lnTo>
                <a:cubicBezTo>
                  <a:pt x="11" y="1080"/>
                  <a:pt x="0" y="1066"/>
                  <a:pt x="0" y="1050"/>
                </a:cubicBezTo>
                <a:lnTo>
                  <a:pt x="0" y="850"/>
                </a:lnTo>
                <a:cubicBezTo>
                  <a:pt x="0" y="836"/>
                  <a:pt x="11" y="820"/>
                  <a:pt x="25" y="818"/>
                </a:cubicBezTo>
                <a:lnTo>
                  <a:pt x="193" y="792"/>
                </a:lnTo>
                <a:cubicBezTo>
                  <a:pt x="201" y="764"/>
                  <a:pt x="213" y="737"/>
                  <a:pt x="227" y="710"/>
                </a:cubicBezTo>
                <a:cubicBezTo>
                  <a:pt x="197" y="666"/>
                  <a:pt x="165" y="626"/>
                  <a:pt x="130" y="585"/>
                </a:cubicBezTo>
                <a:cubicBezTo>
                  <a:pt x="126" y="579"/>
                  <a:pt x="122" y="570"/>
                  <a:pt x="122" y="563"/>
                </a:cubicBezTo>
                <a:cubicBezTo>
                  <a:pt x="122" y="555"/>
                  <a:pt x="124" y="548"/>
                  <a:pt x="130" y="542"/>
                </a:cubicBezTo>
                <a:cubicBezTo>
                  <a:pt x="152" y="513"/>
                  <a:pt x="273" y="382"/>
                  <a:pt x="304" y="382"/>
                </a:cubicBezTo>
                <a:cubicBezTo>
                  <a:pt x="313" y="382"/>
                  <a:pt x="320" y="385"/>
                  <a:pt x="327" y="389"/>
                </a:cubicBezTo>
                <a:lnTo>
                  <a:pt x="451" y="487"/>
                </a:lnTo>
                <a:cubicBezTo>
                  <a:pt x="478" y="473"/>
                  <a:pt x="505" y="462"/>
                  <a:pt x="535" y="452"/>
                </a:cubicBezTo>
                <a:cubicBezTo>
                  <a:pt x="540" y="398"/>
                  <a:pt x="546" y="338"/>
                  <a:pt x="560" y="285"/>
                </a:cubicBezTo>
                <a:cubicBezTo>
                  <a:pt x="564" y="270"/>
                  <a:pt x="577" y="259"/>
                  <a:pt x="592" y="259"/>
                </a:cubicBezTo>
                <a:lnTo>
                  <a:pt x="793" y="259"/>
                </a:lnTo>
                <a:cubicBezTo>
                  <a:pt x="809" y="259"/>
                  <a:pt x="824" y="271"/>
                  <a:pt x="826" y="286"/>
                </a:cubicBezTo>
                <a:lnTo>
                  <a:pt x="851" y="452"/>
                </a:lnTo>
                <a:cubicBezTo>
                  <a:pt x="879" y="461"/>
                  <a:pt x="906" y="473"/>
                  <a:pt x="932" y="486"/>
                </a:cubicBezTo>
                <a:lnTo>
                  <a:pt x="1060" y="389"/>
                </a:lnTo>
                <a:cubicBezTo>
                  <a:pt x="1066" y="384"/>
                  <a:pt x="1074" y="382"/>
                  <a:pt x="1081" y="382"/>
                </a:cubicBezTo>
                <a:cubicBezTo>
                  <a:pt x="1090" y="382"/>
                  <a:pt x="1098" y="385"/>
                  <a:pt x="1104" y="390"/>
                </a:cubicBezTo>
                <a:cubicBezTo>
                  <a:pt x="1132" y="416"/>
                  <a:pt x="1260" y="533"/>
                  <a:pt x="1260" y="563"/>
                </a:cubicBezTo>
                <a:cubicBezTo>
                  <a:pt x="1260" y="571"/>
                  <a:pt x="1257" y="578"/>
                  <a:pt x="1252" y="584"/>
                </a:cubicBezTo>
                <a:cubicBezTo>
                  <a:pt x="1221" y="626"/>
                  <a:pt x="1188" y="665"/>
                  <a:pt x="1158" y="707"/>
                </a:cubicBezTo>
                <a:cubicBezTo>
                  <a:pt x="1172" y="737"/>
                  <a:pt x="1185" y="766"/>
                  <a:pt x="1195" y="796"/>
                </a:cubicBezTo>
                <a:lnTo>
                  <a:pt x="1359" y="821"/>
                </a:lnTo>
                <a:cubicBezTo>
                  <a:pt x="1375" y="824"/>
                  <a:pt x="1385" y="838"/>
                  <a:pt x="1385" y="854"/>
                </a:cubicBezTo>
                <a:lnTo>
                  <a:pt x="1385" y="1054"/>
                </a:lnTo>
                <a:close/>
                <a:moveTo>
                  <a:pt x="693" y="675"/>
                </a:moveTo>
                <a:cubicBezTo>
                  <a:pt x="540" y="675"/>
                  <a:pt x="416" y="799"/>
                  <a:pt x="416" y="952"/>
                </a:cubicBezTo>
                <a:cubicBezTo>
                  <a:pt x="416" y="1105"/>
                  <a:pt x="541" y="1229"/>
                  <a:pt x="693" y="1229"/>
                </a:cubicBezTo>
                <a:cubicBezTo>
                  <a:pt x="846" y="1229"/>
                  <a:pt x="970" y="1105"/>
                  <a:pt x="970" y="952"/>
                </a:cubicBezTo>
                <a:cubicBezTo>
                  <a:pt x="970" y="799"/>
                  <a:pt x="845" y="675"/>
                  <a:pt x="693" y="675"/>
                </a:cubicBezTo>
                <a:close/>
                <a:moveTo>
                  <a:pt x="2078" y="474"/>
                </a:moveTo>
                <a:cubicBezTo>
                  <a:pt x="2078" y="490"/>
                  <a:pt x="1939" y="505"/>
                  <a:pt x="1917" y="507"/>
                </a:cubicBezTo>
                <a:cubicBezTo>
                  <a:pt x="1908" y="528"/>
                  <a:pt x="1897" y="546"/>
                  <a:pt x="1884" y="563"/>
                </a:cubicBezTo>
                <a:cubicBezTo>
                  <a:pt x="1894" y="585"/>
                  <a:pt x="1940" y="693"/>
                  <a:pt x="1940" y="713"/>
                </a:cubicBezTo>
                <a:cubicBezTo>
                  <a:pt x="1940" y="716"/>
                  <a:pt x="1938" y="718"/>
                  <a:pt x="1935" y="720"/>
                </a:cubicBezTo>
                <a:cubicBezTo>
                  <a:pt x="1922" y="728"/>
                  <a:pt x="1806" y="797"/>
                  <a:pt x="1801" y="797"/>
                </a:cubicBezTo>
                <a:cubicBezTo>
                  <a:pt x="1787" y="797"/>
                  <a:pt x="1706" y="689"/>
                  <a:pt x="1695" y="673"/>
                </a:cubicBezTo>
                <a:cubicBezTo>
                  <a:pt x="1684" y="674"/>
                  <a:pt x="1673" y="675"/>
                  <a:pt x="1662" y="675"/>
                </a:cubicBezTo>
                <a:cubicBezTo>
                  <a:pt x="1652" y="675"/>
                  <a:pt x="1641" y="674"/>
                  <a:pt x="1630" y="673"/>
                </a:cubicBezTo>
                <a:cubicBezTo>
                  <a:pt x="1619" y="689"/>
                  <a:pt x="1538" y="797"/>
                  <a:pt x="1524" y="797"/>
                </a:cubicBezTo>
                <a:cubicBezTo>
                  <a:pt x="1519" y="797"/>
                  <a:pt x="1403" y="728"/>
                  <a:pt x="1390" y="720"/>
                </a:cubicBezTo>
                <a:cubicBezTo>
                  <a:pt x="1386" y="718"/>
                  <a:pt x="1385" y="715"/>
                  <a:pt x="1385" y="713"/>
                </a:cubicBezTo>
                <a:cubicBezTo>
                  <a:pt x="1385" y="694"/>
                  <a:pt x="1431" y="585"/>
                  <a:pt x="1441" y="563"/>
                </a:cubicBezTo>
                <a:cubicBezTo>
                  <a:pt x="1428" y="546"/>
                  <a:pt x="1417" y="528"/>
                  <a:pt x="1408" y="507"/>
                </a:cubicBezTo>
                <a:cubicBezTo>
                  <a:pt x="1386" y="505"/>
                  <a:pt x="1247" y="490"/>
                  <a:pt x="1247" y="474"/>
                </a:cubicBezTo>
                <a:lnTo>
                  <a:pt x="1247" y="322"/>
                </a:lnTo>
                <a:cubicBezTo>
                  <a:pt x="1247" y="306"/>
                  <a:pt x="1386" y="291"/>
                  <a:pt x="1408" y="289"/>
                </a:cubicBezTo>
                <a:cubicBezTo>
                  <a:pt x="1417" y="269"/>
                  <a:pt x="1428" y="250"/>
                  <a:pt x="1441" y="232"/>
                </a:cubicBezTo>
                <a:cubicBezTo>
                  <a:pt x="1431" y="211"/>
                  <a:pt x="1385" y="101"/>
                  <a:pt x="1385" y="83"/>
                </a:cubicBezTo>
                <a:cubicBezTo>
                  <a:pt x="1385" y="81"/>
                  <a:pt x="1386" y="77"/>
                  <a:pt x="1390" y="75"/>
                </a:cubicBezTo>
                <a:cubicBezTo>
                  <a:pt x="1403" y="69"/>
                  <a:pt x="1519" y="0"/>
                  <a:pt x="1524" y="0"/>
                </a:cubicBezTo>
                <a:cubicBezTo>
                  <a:pt x="1538" y="0"/>
                  <a:pt x="1619" y="107"/>
                  <a:pt x="1630" y="123"/>
                </a:cubicBezTo>
                <a:cubicBezTo>
                  <a:pt x="1641" y="122"/>
                  <a:pt x="1652" y="121"/>
                  <a:pt x="1662" y="121"/>
                </a:cubicBezTo>
                <a:cubicBezTo>
                  <a:pt x="1673" y="121"/>
                  <a:pt x="1684" y="122"/>
                  <a:pt x="1695" y="123"/>
                </a:cubicBezTo>
                <a:cubicBezTo>
                  <a:pt x="1725" y="81"/>
                  <a:pt x="1758" y="39"/>
                  <a:pt x="1795" y="2"/>
                </a:cubicBezTo>
                <a:lnTo>
                  <a:pt x="1801" y="0"/>
                </a:lnTo>
                <a:cubicBezTo>
                  <a:pt x="1806" y="0"/>
                  <a:pt x="1922" y="68"/>
                  <a:pt x="1935" y="75"/>
                </a:cubicBezTo>
                <a:cubicBezTo>
                  <a:pt x="1939" y="77"/>
                  <a:pt x="1940" y="81"/>
                  <a:pt x="1940" y="83"/>
                </a:cubicBezTo>
                <a:cubicBezTo>
                  <a:pt x="1940" y="102"/>
                  <a:pt x="1894" y="211"/>
                  <a:pt x="1884" y="232"/>
                </a:cubicBezTo>
                <a:cubicBezTo>
                  <a:pt x="1897" y="250"/>
                  <a:pt x="1908" y="269"/>
                  <a:pt x="1917" y="289"/>
                </a:cubicBezTo>
                <a:cubicBezTo>
                  <a:pt x="1939" y="291"/>
                  <a:pt x="2078" y="306"/>
                  <a:pt x="2078" y="322"/>
                </a:cubicBezTo>
                <a:lnTo>
                  <a:pt x="2078" y="474"/>
                </a:lnTo>
                <a:close/>
                <a:moveTo>
                  <a:pt x="2078" y="1582"/>
                </a:moveTo>
                <a:cubicBezTo>
                  <a:pt x="2078" y="1598"/>
                  <a:pt x="1939" y="1613"/>
                  <a:pt x="1917" y="1615"/>
                </a:cubicBezTo>
                <a:cubicBezTo>
                  <a:pt x="1908" y="1636"/>
                  <a:pt x="1897" y="1654"/>
                  <a:pt x="1884" y="1672"/>
                </a:cubicBezTo>
                <a:cubicBezTo>
                  <a:pt x="1894" y="1693"/>
                  <a:pt x="1940" y="1802"/>
                  <a:pt x="1940" y="1821"/>
                </a:cubicBezTo>
                <a:cubicBezTo>
                  <a:pt x="1940" y="1824"/>
                  <a:pt x="1938" y="1826"/>
                  <a:pt x="1935" y="1829"/>
                </a:cubicBezTo>
                <a:cubicBezTo>
                  <a:pt x="1922" y="1836"/>
                  <a:pt x="1806" y="1905"/>
                  <a:pt x="1801" y="1905"/>
                </a:cubicBezTo>
                <a:cubicBezTo>
                  <a:pt x="1787" y="1905"/>
                  <a:pt x="1706" y="1797"/>
                  <a:pt x="1695" y="1781"/>
                </a:cubicBezTo>
                <a:cubicBezTo>
                  <a:pt x="1684" y="1782"/>
                  <a:pt x="1673" y="1783"/>
                  <a:pt x="1662" y="1783"/>
                </a:cubicBezTo>
                <a:cubicBezTo>
                  <a:pt x="1652" y="1783"/>
                  <a:pt x="1641" y="1782"/>
                  <a:pt x="1630" y="1781"/>
                </a:cubicBezTo>
                <a:cubicBezTo>
                  <a:pt x="1619" y="1797"/>
                  <a:pt x="1538" y="1905"/>
                  <a:pt x="1524" y="1905"/>
                </a:cubicBezTo>
                <a:cubicBezTo>
                  <a:pt x="1519" y="1905"/>
                  <a:pt x="1403" y="1836"/>
                  <a:pt x="1390" y="1829"/>
                </a:cubicBezTo>
                <a:cubicBezTo>
                  <a:pt x="1386" y="1826"/>
                  <a:pt x="1385" y="1823"/>
                  <a:pt x="1385" y="1821"/>
                </a:cubicBezTo>
                <a:cubicBezTo>
                  <a:pt x="1385" y="1803"/>
                  <a:pt x="1431" y="1693"/>
                  <a:pt x="1441" y="1672"/>
                </a:cubicBezTo>
                <a:cubicBezTo>
                  <a:pt x="1428" y="1654"/>
                  <a:pt x="1417" y="1636"/>
                  <a:pt x="1408" y="1615"/>
                </a:cubicBezTo>
                <a:cubicBezTo>
                  <a:pt x="1386" y="1613"/>
                  <a:pt x="1247" y="1598"/>
                  <a:pt x="1247" y="1582"/>
                </a:cubicBezTo>
                <a:lnTo>
                  <a:pt x="1247" y="1430"/>
                </a:lnTo>
                <a:cubicBezTo>
                  <a:pt x="1247" y="1414"/>
                  <a:pt x="1386" y="1399"/>
                  <a:pt x="1408" y="1397"/>
                </a:cubicBezTo>
                <a:cubicBezTo>
                  <a:pt x="1417" y="1377"/>
                  <a:pt x="1428" y="1358"/>
                  <a:pt x="1441" y="1341"/>
                </a:cubicBezTo>
                <a:cubicBezTo>
                  <a:pt x="1431" y="1319"/>
                  <a:pt x="1385" y="1210"/>
                  <a:pt x="1385" y="1191"/>
                </a:cubicBezTo>
                <a:cubicBezTo>
                  <a:pt x="1385" y="1189"/>
                  <a:pt x="1386" y="1186"/>
                  <a:pt x="1390" y="1184"/>
                </a:cubicBezTo>
                <a:cubicBezTo>
                  <a:pt x="1403" y="1177"/>
                  <a:pt x="1519" y="1108"/>
                  <a:pt x="1524" y="1108"/>
                </a:cubicBezTo>
                <a:cubicBezTo>
                  <a:pt x="1538" y="1108"/>
                  <a:pt x="1619" y="1215"/>
                  <a:pt x="1630" y="1231"/>
                </a:cubicBezTo>
                <a:cubicBezTo>
                  <a:pt x="1641" y="1230"/>
                  <a:pt x="1652" y="1229"/>
                  <a:pt x="1662" y="1229"/>
                </a:cubicBezTo>
                <a:cubicBezTo>
                  <a:pt x="1673" y="1229"/>
                  <a:pt x="1684" y="1230"/>
                  <a:pt x="1695" y="1231"/>
                </a:cubicBezTo>
                <a:cubicBezTo>
                  <a:pt x="1725" y="1189"/>
                  <a:pt x="1758" y="1147"/>
                  <a:pt x="1795" y="1110"/>
                </a:cubicBezTo>
                <a:lnTo>
                  <a:pt x="1801" y="1108"/>
                </a:lnTo>
                <a:cubicBezTo>
                  <a:pt x="1806" y="1108"/>
                  <a:pt x="1922" y="1176"/>
                  <a:pt x="1935" y="1184"/>
                </a:cubicBezTo>
                <a:cubicBezTo>
                  <a:pt x="1939" y="1186"/>
                  <a:pt x="1940" y="1189"/>
                  <a:pt x="1940" y="1191"/>
                </a:cubicBezTo>
                <a:cubicBezTo>
                  <a:pt x="1940" y="1211"/>
                  <a:pt x="1894" y="1319"/>
                  <a:pt x="1884" y="1341"/>
                </a:cubicBezTo>
                <a:cubicBezTo>
                  <a:pt x="1897" y="1358"/>
                  <a:pt x="1908" y="1377"/>
                  <a:pt x="1917" y="1397"/>
                </a:cubicBezTo>
                <a:cubicBezTo>
                  <a:pt x="1939" y="1399"/>
                  <a:pt x="2078" y="1414"/>
                  <a:pt x="2078" y="1430"/>
                </a:cubicBezTo>
                <a:lnTo>
                  <a:pt x="2078" y="1582"/>
                </a:lnTo>
                <a:close/>
                <a:moveTo>
                  <a:pt x="1663" y="259"/>
                </a:moveTo>
                <a:cubicBezTo>
                  <a:pt x="1587" y="259"/>
                  <a:pt x="1524" y="322"/>
                  <a:pt x="1524" y="398"/>
                </a:cubicBezTo>
                <a:cubicBezTo>
                  <a:pt x="1524" y="475"/>
                  <a:pt x="1587" y="536"/>
                  <a:pt x="1663" y="536"/>
                </a:cubicBezTo>
                <a:cubicBezTo>
                  <a:pt x="1739" y="536"/>
                  <a:pt x="1801" y="474"/>
                  <a:pt x="1801" y="398"/>
                </a:cubicBezTo>
                <a:cubicBezTo>
                  <a:pt x="1801" y="322"/>
                  <a:pt x="1738" y="259"/>
                  <a:pt x="1663" y="259"/>
                </a:cubicBezTo>
                <a:close/>
                <a:moveTo>
                  <a:pt x="1663" y="1368"/>
                </a:moveTo>
                <a:cubicBezTo>
                  <a:pt x="1587" y="1368"/>
                  <a:pt x="1524" y="1430"/>
                  <a:pt x="1524" y="1506"/>
                </a:cubicBezTo>
                <a:cubicBezTo>
                  <a:pt x="1524" y="1583"/>
                  <a:pt x="1587" y="1645"/>
                  <a:pt x="1663" y="1645"/>
                </a:cubicBezTo>
                <a:cubicBezTo>
                  <a:pt x="1739" y="1645"/>
                  <a:pt x="1801" y="1582"/>
                  <a:pt x="1801" y="1506"/>
                </a:cubicBezTo>
                <a:cubicBezTo>
                  <a:pt x="1801" y="1430"/>
                  <a:pt x="1738" y="1368"/>
                  <a:pt x="1663" y="1368"/>
                </a:cubicBezTo>
                <a:close/>
              </a:path>
            </a:pathLst>
          </a:custGeom>
          <a:solidFill>
            <a:schemeClr val="accent1"/>
          </a:solidFill>
          <a:ln>
            <a:noFill/>
          </a:ln>
        </p:spPr>
        <p:txBody>
          <a:bodyPr wrap="none" lIns="91431" tIns="45716" rIns="91431" bIns="45716" anchor="ctr"/>
          <a:lstStyle/>
          <a:p>
            <a:endParaRPr lang="en-US"/>
          </a:p>
        </p:txBody>
      </p:sp>
      <p:sp>
        <p:nvSpPr>
          <p:cNvPr id="37" name="Freeform 36"/>
          <p:cNvSpPr>
            <a:spLocks noChangeArrowheads="1"/>
          </p:cNvSpPr>
          <p:nvPr/>
        </p:nvSpPr>
        <p:spPr bwMode="auto">
          <a:xfrm>
            <a:off x="5356121" y="2566411"/>
            <a:ext cx="511175" cy="477837"/>
          </a:xfrm>
          <a:custGeom>
            <a:avLst/>
            <a:gdLst>
              <a:gd name="T0" fmla="*/ 125602754 w 2079"/>
              <a:gd name="T1" fmla="*/ 25191192 h 1941"/>
              <a:gd name="T2" fmla="*/ 125602754 w 2079"/>
              <a:gd name="T3" fmla="*/ 33547801 h 1941"/>
              <a:gd name="T4" fmla="*/ 117201191 w 2079"/>
              <a:gd name="T5" fmla="*/ 33547801 h 1941"/>
              <a:gd name="T6" fmla="*/ 112728225 w 2079"/>
              <a:gd name="T7" fmla="*/ 37786542 h 1941"/>
              <a:gd name="T8" fmla="*/ 12874529 w 2079"/>
              <a:gd name="T9" fmla="*/ 37786542 h 1941"/>
              <a:gd name="T10" fmla="*/ 8341324 w 2079"/>
              <a:gd name="T11" fmla="*/ 33547801 h 1941"/>
              <a:gd name="T12" fmla="*/ 0 w 2079"/>
              <a:gd name="T13" fmla="*/ 33547801 h 1941"/>
              <a:gd name="T14" fmla="*/ 0 w 2079"/>
              <a:gd name="T15" fmla="*/ 25191192 h 1941"/>
              <a:gd name="T16" fmla="*/ 62801500 w 2079"/>
              <a:gd name="T17" fmla="*/ 0 h 1941"/>
              <a:gd name="T18" fmla="*/ 125602754 w 2079"/>
              <a:gd name="T19" fmla="*/ 25191192 h 1941"/>
              <a:gd name="T20" fmla="*/ 125602754 w 2079"/>
              <a:gd name="T21" fmla="*/ 109060572 h 1941"/>
              <a:gd name="T22" fmla="*/ 125602754 w 2079"/>
              <a:gd name="T23" fmla="*/ 117477740 h 1941"/>
              <a:gd name="T24" fmla="*/ 0 w 2079"/>
              <a:gd name="T25" fmla="*/ 117477740 h 1941"/>
              <a:gd name="T26" fmla="*/ 0 w 2079"/>
              <a:gd name="T27" fmla="*/ 109060572 h 1941"/>
              <a:gd name="T28" fmla="*/ 4472966 w 2079"/>
              <a:gd name="T29" fmla="*/ 104882144 h 1941"/>
              <a:gd name="T30" fmla="*/ 121069549 w 2079"/>
              <a:gd name="T31" fmla="*/ 104882144 h 1941"/>
              <a:gd name="T32" fmla="*/ 125602754 w 2079"/>
              <a:gd name="T33" fmla="*/ 109060572 h 1941"/>
              <a:gd name="T34" fmla="*/ 33486019 w 2079"/>
              <a:gd name="T35" fmla="*/ 41964970 h 1941"/>
              <a:gd name="T36" fmla="*/ 33486019 w 2079"/>
              <a:gd name="T37" fmla="*/ 92286548 h 1941"/>
              <a:gd name="T38" fmla="*/ 41887828 w 2079"/>
              <a:gd name="T39" fmla="*/ 92286548 h 1941"/>
              <a:gd name="T40" fmla="*/ 41887828 w 2079"/>
              <a:gd name="T41" fmla="*/ 41964970 h 1941"/>
              <a:gd name="T42" fmla="*/ 58630715 w 2079"/>
              <a:gd name="T43" fmla="*/ 41964970 h 1941"/>
              <a:gd name="T44" fmla="*/ 58630715 w 2079"/>
              <a:gd name="T45" fmla="*/ 92286548 h 1941"/>
              <a:gd name="T46" fmla="*/ 66972039 w 2079"/>
              <a:gd name="T47" fmla="*/ 92286548 h 1941"/>
              <a:gd name="T48" fmla="*/ 66972039 w 2079"/>
              <a:gd name="T49" fmla="*/ 41964970 h 1941"/>
              <a:gd name="T50" fmla="*/ 83715172 w 2079"/>
              <a:gd name="T51" fmla="*/ 41964970 h 1941"/>
              <a:gd name="T52" fmla="*/ 83715172 w 2079"/>
              <a:gd name="T53" fmla="*/ 92286548 h 1941"/>
              <a:gd name="T54" fmla="*/ 92116735 w 2079"/>
              <a:gd name="T55" fmla="*/ 92286548 h 1941"/>
              <a:gd name="T56" fmla="*/ 92116735 w 2079"/>
              <a:gd name="T57" fmla="*/ 41964970 h 1941"/>
              <a:gd name="T58" fmla="*/ 108859867 w 2079"/>
              <a:gd name="T59" fmla="*/ 41964970 h 1941"/>
              <a:gd name="T60" fmla="*/ 108859867 w 2079"/>
              <a:gd name="T61" fmla="*/ 92286548 h 1941"/>
              <a:gd name="T62" fmla="*/ 112728225 w 2079"/>
              <a:gd name="T63" fmla="*/ 92286548 h 1941"/>
              <a:gd name="T64" fmla="*/ 117201191 w 2079"/>
              <a:gd name="T65" fmla="*/ 96464975 h 1941"/>
              <a:gd name="T66" fmla="*/ 117201191 w 2079"/>
              <a:gd name="T67" fmla="*/ 100703963 h 1941"/>
              <a:gd name="T68" fmla="*/ 8341324 w 2079"/>
              <a:gd name="T69" fmla="*/ 100703963 h 1941"/>
              <a:gd name="T70" fmla="*/ 8341324 w 2079"/>
              <a:gd name="T71" fmla="*/ 96464975 h 1941"/>
              <a:gd name="T72" fmla="*/ 12874529 w 2079"/>
              <a:gd name="T73" fmla="*/ 92286548 h 1941"/>
              <a:gd name="T74" fmla="*/ 16743133 w 2079"/>
              <a:gd name="T75" fmla="*/ 92286548 h 1941"/>
              <a:gd name="T76" fmla="*/ 16743133 w 2079"/>
              <a:gd name="T77" fmla="*/ 41964970 h 1941"/>
              <a:gd name="T78" fmla="*/ 33486019 w 2079"/>
              <a:gd name="T79" fmla="*/ 41964970 h 1941"/>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2079" h="1941">
                <a:moveTo>
                  <a:pt x="2078" y="416"/>
                </a:moveTo>
                <a:lnTo>
                  <a:pt x="2078" y="554"/>
                </a:lnTo>
                <a:lnTo>
                  <a:pt x="1939" y="554"/>
                </a:lnTo>
                <a:cubicBezTo>
                  <a:pt x="1939" y="592"/>
                  <a:pt x="1906" y="624"/>
                  <a:pt x="1865" y="624"/>
                </a:cubicBezTo>
                <a:lnTo>
                  <a:pt x="213" y="624"/>
                </a:lnTo>
                <a:cubicBezTo>
                  <a:pt x="172" y="624"/>
                  <a:pt x="138" y="592"/>
                  <a:pt x="138" y="554"/>
                </a:cubicBezTo>
                <a:lnTo>
                  <a:pt x="0" y="554"/>
                </a:lnTo>
                <a:lnTo>
                  <a:pt x="0" y="416"/>
                </a:lnTo>
                <a:lnTo>
                  <a:pt x="1039" y="0"/>
                </a:lnTo>
                <a:lnTo>
                  <a:pt x="2078" y="416"/>
                </a:lnTo>
                <a:close/>
                <a:moveTo>
                  <a:pt x="2078" y="1801"/>
                </a:moveTo>
                <a:lnTo>
                  <a:pt x="2078" y="1940"/>
                </a:lnTo>
                <a:lnTo>
                  <a:pt x="0" y="1940"/>
                </a:lnTo>
                <a:lnTo>
                  <a:pt x="0" y="1801"/>
                </a:lnTo>
                <a:cubicBezTo>
                  <a:pt x="0" y="1763"/>
                  <a:pt x="33" y="1732"/>
                  <a:pt x="74" y="1732"/>
                </a:cubicBezTo>
                <a:lnTo>
                  <a:pt x="2003" y="1732"/>
                </a:lnTo>
                <a:cubicBezTo>
                  <a:pt x="2044" y="1732"/>
                  <a:pt x="2078" y="1763"/>
                  <a:pt x="2078" y="1801"/>
                </a:cubicBezTo>
                <a:close/>
                <a:moveTo>
                  <a:pt x="554" y="693"/>
                </a:moveTo>
                <a:lnTo>
                  <a:pt x="554" y="1524"/>
                </a:lnTo>
                <a:lnTo>
                  <a:pt x="693" y="1524"/>
                </a:lnTo>
                <a:lnTo>
                  <a:pt x="693" y="693"/>
                </a:lnTo>
                <a:lnTo>
                  <a:pt x="970" y="693"/>
                </a:lnTo>
                <a:lnTo>
                  <a:pt x="970" y="1524"/>
                </a:lnTo>
                <a:lnTo>
                  <a:pt x="1108" y="1524"/>
                </a:lnTo>
                <a:lnTo>
                  <a:pt x="1108" y="693"/>
                </a:lnTo>
                <a:lnTo>
                  <a:pt x="1385" y="693"/>
                </a:lnTo>
                <a:lnTo>
                  <a:pt x="1385" y="1524"/>
                </a:lnTo>
                <a:lnTo>
                  <a:pt x="1524" y="1524"/>
                </a:lnTo>
                <a:lnTo>
                  <a:pt x="1524" y="693"/>
                </a:lnTo>
                <a:lnTo>
                  <a:pt x="1801" y="693"/>
                </a:lnTo>
                <a:lnTo>
                  <a:pt x="1801" y="1524"/>
                </a:lnTo>
                <a:lnTo>
                  <a:pt x="1865" y="1524"/>
                </a:lnTo>
                <a:cubicBezTo>
                  <a:pt x="1906" y="1524"/>
                  <a:pt x="1939" y="1556"/>
                  <a:pt x="1939" y="1593"/>
                </a:cubicBezTo>
                <a:lnTo>
                  <a:pt x="1939" y="1663"/>
                </a:lnTo>
                <a:lnTo>
                  <a:pt x="138" y="1663"/>
                </a:lnTo>
                <a:lnTo>
                  <a:pt x="138" y="1593"/>
                </a:lnTo>
                <a:cubicBezTo>
                  <a:pt x="138" y="1556"/>
                  <a:pt x="172" y="1524"/>
                  <a:pt x="213" y="1524"/>
                </a:cubicBezTo>
                <a:lnTo>
                  <a:pt x="277" y="1524"/>
                </a:lnTo>
                <a:lnTo>
                  <a:pt x="277" y="693"/>
                </a:lnTo>
                <a:lnTo>
                  <a:pt x="554" y="693"/>
                </a:lnTo>
                <a:close/>
              </a:path>
            </a:pathLst>
          </a:custGeom>
          <a:solidFill>
            <a:schemeClr val="accent1"/>
          </a:solidFill>
          <a:ln>
            <a:noFill/>
          </a:ln>
        </p:spPr>
        <p:txBody>
          <a:bodyPr wrap="none" lIns="91431" tIns="45716" rIns="91431" bIns="45716" anchor="ctr"/>
          <a:lstStyle/>
          <a:p>
            <a:endParaRPr lang="en-US"/>
          </a:p>
        </p:txBody>
      </p:sp>
      <p:sp>
        <p:nvSpPr>
          <p:cNvPr id="38" name="Freeform 37"/>
          <p:cNvSpPr>
            <a:spLocks noChangeArrowheads="1"/>
          </p:cNvSpPr>
          <p:nvPr/>
        </p:nvSpPr>
        <p:spPr bwMode="auto">
          <a:xfrm>
            <a:off x="6021283" y="2601336"/>
            <a:ext cx="477838" cy="376237"/>
          </a:xfrm>
          <a:custGeom>
            <a:avLst/>
            <a:gdLst>
              <a:gd name="T0" fmla="*/ 0 w 1941"/>
              <a:gd name="T1" fmla="*/ 0 h 1525"/>
              <a:gd name="T2" fmla="*/ 4117875 w 1941"/>
              <a:gd name="T3" fmla="*/ 92566884 h 1525"/>
              <a:gd name="T4" fmla="*/ 6176690 w 1941"/>
              <a:gd name="T5" fmla="*/ 92506193 h 1525"/>
              <a:gd name="T6" fmla="*/ 8296065 w 1941"/>
              <a:gd name="T7" fmla="*/ 0 h 1525"/>
              <a:gd name="T8" fmla="*/ 6176690 w 1941"/>
              <a:gd name="T9" fmla="*/ 92506193 h 1525"/>
              <a:gd name="T10" fmla="*/ 12413941 w 1941"/>
              <a:gd name="T11" fmla="*/ 0 h 1525"/>
              <a:gd name="T12" fmla="*/ 14412195 w 1941"/>
              <a:gd name="T13" fmla="*/ 92506193 h 1525"/>
              <a:gd name="T14" fmla="*/ 22708260 w 1941"/>
              <a:gd name="T15" fmla="*/ 92506193 h 1525"/>
              <a:gd name="T16" fmla="*/ 24706760 w 1941"/>
              <a:gd name="T17" fmla="*/ 0 h 1525"/>
              <a:gd name="T18" fmla="*/ 22708260 w 1941"/>
              <a:gd name="T19" fmla="*/ 92506193 h 1525"/>
              <a:gd name="T20" fmla="*/ 30944011 w 1941"/>
              <a:gd name="T21" fmla="*/ 0 h 1525"/>
              <a:gd name="T22" fmla="*/ 35001080 w 1941"/>
              <a:gd name="T23" fmla="*/ 92506193 h 1525"/>
              <a:gd name="T24" fmla="*/ 41238330 w 1941"/>
              <a:gd name="T25" fmla="*/ 92506193 h 1525"/>
              <a:gd name="T26" fmla="*/ 43297391 w 1941"/>
              <a:gd name="T27" fmla="*/ 0 h 1525"/>
              <a:gd name="T28" fmla="*/ 41238330 w 1941"/>
              <a:gd name="T29" fmla="*/ 92506193 h 1525"/>
              <a:gd name="T30" fmla="*/ 45356206 w 1941"/>
              <a:gd name="T31" fmla="*/ 0 h 1525"/>
              <a:gd name="T32" fmla="*/ 47415020 w 1941"/>
              <a:gd name="T33" fmla="*/ 92506193 h 1525"/>
              <a:gd name="T34" fmla="*/ 49474081 w 1941"/>
              <a:gd name="T35" fmla="*/ 92506193 h 1525"/>
              <a:gd name="T36" fmla="*/ 51532896 w 1941"/>
              <a:gd name="T37" fmla="*/ 0 h 1525"/>
              <a:gd name="T38" fmla="*/ 49474081 w 1941"/>
              <a:gd name="T39" fmla="*/ 92506193 h 1525"/>
              <a:gd name="T40" fmla="*/ 57709586 w 1941"/>
              <a:gd name="T41" fmla="*/ 0 h 1525"/>
              <a:gd name="T42" fmla="*/ 61827215 w 1941"/>
              <a:gd name="T43" fmla="*/ 92506193 h 1525"/>
              <a:gd name="T44" fmla="*/ 68003905 w 1941"/>
              <a:gd name="T45" fmla="*/ 92506193 h 1525"/>
              <a:gd name="T46" fmla="*/ 72121781 w 1941"/>
              <a:gd name="T47" fmla="*/ 0 h 1525"/>
              <a:gd name="T48" fmla="*/ 68003905 w 1941"/>
              <a:gd name="T49" fmla="*/ 92506193 h 1525"/>
              <a:gd name="T50" fmla="*/ 76239656 w 1941"/>
              <a:gd name="T51" fmla="*/ 0 h 1525"/>
              <a:gd name="T52" fmla="*/ 80357285 w 1941"/>
              <a:gd name="T53" fmla="*/ 92506193 h 1525"/>
              <a:gd name="T54" fmla="*/ 84475161 w 1941"/>
              <a:gd name="T55" fmla="*/ 92506193 h 1525"/>
              <a:gd name="T56" fmla="*/ 88653597 w 1941"/>
              <a:gd name="T57" fmla="*/ 0 h 1525"/>
              <a:gd name="T58" fmla="*/ 84475161 w 1941"/>
              <a:gd name="T59" fmla="*/ 92506193 h 1525"/>
              <a:gd name="T60" fmla="*/ 90651851 w 1941"/>
              <a:gd name="T61" fmla="*/ 0 h 1525"/>
              <a:gd name="T62" fmla="*/ 94769726 w 1941"/>
              <a:gd name="T63" fmla="*/ 92506193 h 1525"/>
              <a:gd name="T64" fmla="*/ 101006731 w 1941"/>
              <a:gd name="T65" fmla="*/ 92506193 h 1525"/>
              <a:gd name="T66" fmla="*/ 107183421 w 1941"/>
              <a:gd name="T67" fmla="*/ 0 h 1525"/>
              <a:gd name="T68" fmla="*/ 101006731 w 1941"/>
              <a:gd name="T69" fmla="*/ 92506193 h 1525"/>
              <a:gd name="T70" fmla="*/ 109181921 w 1941"/>
              <a:gd name="T71" fmla="*/ 0 h 1525"/>
              <a:gd name="T72" fmla="*/ 111301296 w 1941"/>
              <a:gd name="T73" fmla="*/ 92506193 h 1525"/>
              <a:gd name="T74" fmla="*/ 113360111 w 1941"/>
              <a:gd name="T75" fmla="*/ 92566884 h 1525"/>
              <a:gd name="T76" fmla="*/ 117477986 w 1941"/>
              <a:gd name="T77" fmla="*/ 0 h 1525"/>
              <a:gd name="T78" fmla="*/ 113360111 w 1941"/>
              <a:gd name="T79" fmla="*/ 92566884 h 152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941" h="1525">
                <a:moveTo>
                  <a:pt x="0" y="1524"/>
                </a:moveTo>
                <a:cubicBezTo>
                  <a:pt x="0" y="1016"/>
                  <a:pt x="0" y="507"/>
                  <a:pt x="0" y="0"/>
                </a:cubicBezTo>
                <a:cubicBezTo>
                  <a:pt x="23" y="0"/>
                  <a:pt x="46" y="0"/>
                  <a:pt x="68" y="0"/>
                </a:cubicBezTo>
                <a:cubicBezTo>
                  <a:pt x="68" y="506"/>
                  <a:pt x="68" y="1014"/>
                  <a:pt x="68" y="1524"/>
                </a:cubicBezTo>
                <a:cubicBezTo>
                  <a:pt x="45" y="1524"/>
                  <a:pt x="23" y="1524"/>
                  <a:pt x="0" y="1524"/>
                </a:cubicBezTo>
                <a:close/>
                <a:moveTo>
                  <a:pt x="102" y="1523"/>
                </a:moveTo>
                <a:cubicBezTo>
                  <a:pt x="102" y="1015"/>
                  <a:pt x="102" y="507"/>
                  <a:pt x="102" y="0"/>
                </a:cubicBezTo>
                <a:cubicBezTo>
                  <a:pt x="114" y="0"/>
                  <a:pt x="125" y="0"/>
                  <a:pt x="137" y="0"/>
                </a:cubicBezTo>
                <a:cubicBezTo>
                  <a:pt x="137" y="506"/>
                  <a:pt x="137" y="1014"/>
                  <a:pt x="137" y="1523"/>
                </a:cubicBezTo>
                <a:cubicBezTo>
                  <a:pt x="125" y="1523"/>
                  <a:pt x="115" y="1523"/>
                  <a:pt x="102" y="1523"/>
                </a:cubicBezTo>
                <a:close/>
                <a:moveTo>
                  <a:pt x="205" y="1523"/>
                </a:moveTo>
                <a:cubicBezTo>
                  <a:pt x="205" y="1015"/>
                  <a:pt x="205" y="507"/>
                  <a:pt x="205" y="0"/>
                </a:cubicBezTo>
                <a:cubicBezTo>
                  <a:pt x="216" y="0"/>
                  <a:pt x="228" y="0"/>
                  <a:pt x="238" y="0"/>
                </a:cubicBezTo>
                <a:cubicBezTo>
                  <a:pt x="238" y="506"/>
                  <a:pt x="238" y="1014"/>
                  <a:pt x="238" y="1523"/>
                </a:cubicBezTo>
                <a:cubicBezTo>
                  <a:pt x="228" y="1523"/>
                  <a:pt x="217" y="1523"/>
                  <a:pt x="205" y="1523"/>
                </a:cubicBezTo>
                <a:close/>
                <a:moveTo>
                  <a:pt x="375" y="1523"/>
                </a:moveTo>
                <a:cubicBezTo>
                  <a:pt x="375" y="1015"/>
                  <a:pt x="375" y="507"/>
                  <a:pt x="375" y="0"/>
                </a:cubicBezTo>
                <a:cubicBezTo>
                  <a:pt x="386" y="0"/>
                  <a:pt x="397" y="0"/>
                  <a:pt x="408" y="0"/>
                </a:cubicBezTo>
                <a:cubicBezTo>
                  <a:pt x="408" y="506"/>
                  <a:pt x="408" y="1014"/>
                  <a:pt x="408" y="1523"/>
                </a:cubicBezTo>
                <a:cubicBezTo>
                  <a:pt x="397" y="1523"/>
                  <a:pt x="388" y="1523"/>
                  <a:pt x="375" y="1523"/>
                </a:cubicBezTo>
                <a:close/>
                <a:moveTo>
                  <a:pt x="511" y="1523"/>
                </a:moveTo>
                <a:cubicBezTo>
                  <a:pt x="511" y="1015"/>
                  <a:pt x="511" y="507"/>
                  <a:pt x="511" y="0"/>
                </a:cubicBezTo>
                <a:cubicBezTo>
                  <a:pt x="534" y="0"/>
                  <a:pt x="557" y="0"/>
                  <a:pt x="578" y="0"/>
                </a:cubicBezTo>
                <a:cubicBezTo>
                  <a:pt x="578" y="506"/>
                  <a:pt x="578" y="1014"/>
                  <a:pt x="578" y="1523"/>
                </a:cubicBezTo>
                <a:cubicBezTo>
                  <a:pt x="557" y="1523"/>
                  <a:pt x="535" y="1523"/>
                  <a:pt x="511" y="1523"/>
                </a:cubicBezTo>
                <a:close/>
                <a:moveTo>
                  <a:pt x="681" y="1523"/>
                </a:moveTo>
                <a:cubicBezTo>
                  <a:pt x="681" y="1015"/>
                  <a:pt x="681" y="507"/>
                  <a:pt x="681" y="0"/>
                </a:cubicBezTo>
                <a:cubicBezTo>
                  <a:pt x="692" y="0"/>
                  <a:pt x="704" y="0"/>
                  <a:pt x="715" y="0"/>
                </a:cubicBezTo>
                <a:cubicBezTo>
                  <a:pt x="715" y="506"/>
                  <a:pt x="715" y="1014"/>
                  <a:pt x="715" y="1523"/>
                </a:cubicBezTo>
                <a:cubicBezTo>
                  <a:pt x="704" y="1523"/>
                  <a:pt x="693" y="1523"/>
                  <a:pt x="681" y="1523"/>
                </a:cubicBezTo>
                <a:close/>
                <a:moveTo>
                  <a:pt x="749" y="1523"/>
                </a:moveTo>
                <a:cubicBezTo>
                  <a:pt x="749" y="1015"/>
                  <a:pt x="749" y="507"/>
                  <a:pt x="749" y="0"/>
                </a:cubicBezTo>
                <a:cubicBezTo>
                  <a:pt x="760" y="0"/>
                  <a:pt x="772" y="0"/>
                  <a:pt x="783" y="0"/>
                </a:cubicBezTo>
                <a:cubicBezTo>
                  <a:pt x="783" y="506"/>
                  <a:pt x="783" y="1014"/>
                  <a:pt x="783" y="1523"/>
                </a:cubicBezTo>
                <a:cubicBezTo>
                  <a:pt x="772" y="1523"/>
                  <a:pt x="761" y="1523"/>
                  <a:pt x="749" y="1523"/>
                </a:cubicBezTo>
                <a:close/>
                <a:moveTo>
                  <a:pt x="817" y="1523"/>
                </a:moveTo>
                <a:cubicBezTo>
                  <a:pt x="817" y="1015"/>
                  <a:pt x="817" y="507"/>
                  <a:pt x="817" y="0"/>
                </a:cubicBezTo>
                <a:cubicBezTo>
                  <a:pt x="828" y="0"/>
                  <a:pt x="840" y="0"/>
                  <a:pt x="851" y="0"/>
                </a:cubicBezTo>
                <a:cubicBezTo>
                  <a:pt x="851" y="506"/>
                  <a:pt x="851" y="1014"/>
                  <a:pt x="851" y="1523"/>
                </a:cubicBezTo>
                <a:cubicBezTo>
                  <a:pt x="840" y="1523"/>
                  <a:pt x="829" y="1523"/>
                  <a:pt x="817" y="1523"/>
                </a:cubicBezTo>
                <a:close/>
                <a:moveTo>
                  <a:pt x="953" y="1523"/>
                </a:moveTo>
                <a:cubicBezTo>
                  <a:pt x="953" y="1015"/>
                  <a:pt x="953" y="507"/>
                  <a:pt x="953" y="0"/>
                </a:cubicBezTo>
                <a:cubicBezTo>
                  <a:pt x="975" y="0"/>
                  <a:pt x="998" y="0"/>
                  <a:pt x="1021" y="0"/>
                </a:cubicBezTo>
                <a:cubicBezTo>
                  <a:pt x="1021" y="506"/>
                  <a:pt x="1021" y="1014"/>
                  <a:pt x="1021" y="1523"/>
                </a:cubicBezTo>
                <a:cubicBezTo>
                  <a:pt x="998" y="1523"/>
                  <a:pt x="978" y="1523"/>
                  <a:pt x="953" y="1523"/>
                </a:cubicBezTo>
                <a:close/>
                <a:moveTo>
                  <a:pt x="1123" y="1523"/>
                </a:moveTo>
                <a:cubicBezTo>
                  <a:pt x="1123" y="1015"/>
                  <a:pt x="1123" y="507"/>
                  <a:pt x="1123" y="0"/>
                </a:cubicBezTo>
                <a:cubicBezTo>
                  <a:pt x="1145" y="0"/>
                  <a:pt x="1168" y="0"/>
                  <a:pt x="1191" y="0"/>
                </a:cubicBezTo>
                <a:cubicBezTo>
                  <a:pt x="1191" y="506"/>
                  <a:pt x="1191" y="1014"/>
                  <a:pt x="1191" y="1523"/>
                </a:cubicBezTo>
                <a:cubicBezTo>
                  <a:pt x="1169" y="1523"/>
                  <a:pt x="1148" y="1523"/>
                  <a:pt x="1123" y="1523"/>
                </a:cubicBezTo>
                <a:close/>
                <a:moveTo>
                  <a:pt x="1259" y="1523"/>
                </a:moveTo>
                <a:cubicBezTo>
                  <a:pt x="1259" y="1015"/>
                  <a:pt x="1259" y="507"/>
                  <a:pt x="1259" y="0"/>
                </a:cubicBezTo>
                <a:cubicBezTo>
                  <a:pt x="1282" y="0"/>
                  <a:pt x="1304" y="0"/>
                  <a:pt x="1327" y="0"/>
                </a:cubicBezTo>
                <a:cubicBezTo>
                  <a:pt x="1327" y="506"/>
                  <a:pt x="1327" y="1014"/>
                  <a:pt x="1327" y="1523"/>
                </a:cubicBezTo>
                <a:cubicBezTo>
                  <a:pt x="1305" y="1523"/>
                  <a:pt x="1283" y="1523"/>
                  <a:pt x="1259" y="1523"/>
                </a:cubicBezTo>
                <a:close/>
                <a:moveTo>
                  <a:pt x="1395" y="1523"/>
                </a:moveTo>
                <a:cubicBezTo>
                  <a:pt x="1395" y="1015"/>
                  <a:pt x="1395" y="507"/>
                  <a:pt x="1395" y="0"/>
                </a:cubicBezTo>
                <a:cubicBezTo>
                  <a:pt x="1418" y="0"/>
                  <a:pt x="1441" y="0"/>
                  <a:pt x="1464" y="0"/>
                </a:cubicBezTo>
                <a:cubicBezTo>
                  <a:pt x="1464" y="506"/>
                  <a:pt x="1464" y="1014"/>
                  <a:pt x="1464" y="1523"/>
                </a:cubicBezTo>
                <a:cubicBezTo>
                  <a:pt x="1441" y="1523"/>
                  <a:pt x="1419" y="1523"/>
                  <a:pt x="1395" y="1523"/>
                </a:cubicBezTo>
                <a:close/>
                <a:moveTo>
                  <a:pt x="1497" y="1523"/>
                </a:moveTo>
                <a:cubicBezTo>
                  <a:pt x="1497" y="1015"/>
                  <a:pt x="1497" y="507"/>
                  <a:pt x="1497" y="0"/>
                </a:cubicBezTo>
                <a:cubicBezTo>
                  <a:pt x="1520" y="0"/>
                  <a:pt x="1543" y="0"/>
                  <a:pt x="1565" y="0"/>
                </a:cubicBezTo>
                <a:cubicBezTo>
                  <a:pt x="1565" y="506"/>
                  <a:pt x="1565" y="1014"/>
                  <a:pt x="1565" y="1523"/>
                </a:cubicBezTo>
                <a:cubicBezTo>
                  <a:pt x="1543" y="1523"/>
                  <a:pt x="1522" y="1523"/>
                  <a:pt x="1497" y="1523"/>
                </a:cubicBezTo>
                <a:close/>
                <a:moveTo>
                  <a:pt x="1668" y="1523"/>
                </a:moveTo>
                <a:cubicBezTo>
                  <a:pt x="1668" y="1015"/>
                  <a:pt x="1668" y="507"/>
                  <a:pt x="1668" y="0"/>
                </a:cubicBezTo>
                <a:cubicBezTo>
                  <a:pt x="1702" y="0"/>
                  <a:pt x="1735" y="0"/>
                  <a:pt x="1770" y="0"/>
                </a:cubicBezTo>
                <a:cubicBezTo>
                  <a:pt x="1770" y="506"/>
                  <a:pt x="1770" y="1014"/>
                  <a:pt x="1770" y="1523"/>
                </a:cubicBezTo>
                <a:cubicBezTo>
                  <a:pt x="1736" y="1523"/>
                  <a:pt x="1703" y="1523"/>
                  <a:pt x="1668" y="1523"/>
                </a:cubicBezTo>
                <a:close/>
                <a:moveTo>
                  <a:pt x="1803" y="1523"/>
                </a:moveTo>
                <a:cubicBezTo>
                  <a:pt x="1803" y="1015"/>
                  <a:pt x="1803" y="507"/>
                  <a:pt x="1803" y="0"/>
                </a:cubicBezTo>
                <a:cubicBezTo>
                  <a:pt x="1815" y="0"/>
                  <a:pt x="1826" y="0"/>
                  <a:pt x="1838" y="0"/>
                </a:cubicBezTo>
                <a:cubicBezTo>
                  <a:pt x="1838" y="506"/>
                  <a:pt x="1838" y="1014"/>
                  <a:pt x="1838" y="1523"/>
                </a:cubicBezTo>
                <a:cubicBezTo>
                  <a:pt x="1826" y="1523"/>
                  <a:pt x="1816" y="1523"/>
                  <a:pt x="1803" y="1523"/>
                </a:cubicBezTo>
                <a:close/>
                <a:moveTo>
                  <a:pt x="1872" y="1524"/>
                </a:moveTo>
                <a:cubicBezTo>
                  <a:pt x="1872" y="1015"/>
                  <a:pt x="1872" y="507"/>
                  <a:pt x="1872" y="0"/>
                </a:cubicBezTo>
                <a:cubicBezTo>
                  <a:pt x="1894" y="0"/>
                  <a:pt x="1917" y="0"/>
                  <a:pt x="1940" y="0"/>
                </a:cubicBezTo>
                <a:cubicBezTo>
                  <a:pt x="1940" y="507"/>
                  <a:pt x="1940" y="1016"/>
                  <a:pt x="1940" y="1524"/>
                </a:cubicBezTo>
                <a:cubicBezTo>
                  <a:pt x="1918" y="1524"/>
                  <a:pt x="1897" y="1524"/>
                  <a:pt x="1872" y="1524"/>
                </a:cubicBezTo>
                <a:close/>
              </a:path>
            </a:pathLst>
          </a:custGeom>
          <a:solidFill>
            <a:schemeClr val="accent1"/>
          </a:solidFill>
          <a:ln>
            <a:noFill/>
          </a:ln>
        </p:spPr>
        <p:txBody>
          <a:bodyPr wrap="none" lIns="91431" tIns="45716" rIns="91431" bIns="45716" anchor="ctr"/>
          <a:lstStyle/>
          <a:p>
            <a:endParaRPr lang="en-US"/>
          </a:p>
        </p:txBody>
      </p:sp>
      <p:sp>
        <p:nvSpPr>
          <p:cNvPr id="39" name="Freeform 38"/>
          <p:cNvSpPr>
            <a:spLocks noChangeArrowheads="1"/>
          </p:cNvSpPr>
          <p:nvPr/>
        </p:nvSpPr>
        <p:spPr bwMode="auto">
          <a:xfrm>
            <a:off x="6634058" y="2601336"/>
            <a:ext cx="444500" cy="409575"/>
          </a:xfrm>
          <a:custGeom>
            <a:avLst/>
            <a:gdLst>
              <a:gd name="T0" fmla="*/ 109413848 w 1802"/>
              <a:gd name="T1" fmla="*/ 20962211 h 1663"/>
              <a:gd name="T2" fmla="*/ 105221931 w 1802"/>
              <a:gd name="T3" fmla="*/ 25142684 h 1663"/>
              <a:gd name="T4" fmla="*/ 4191916 w 1802"/>
              <a:gd name="T5" fmla="*/ 25142684 h 1663"/>
              <a:gd name="T6" fmla="*/ 0 w 1802"/>
              <a:gd name="T7" fmla="*/ 20962211 h 1663"/>
              <a:gd name="T8" fmla="*/ 0 w 1802"/>
              <a:gd name="T9" fmla="*/ 4180226 h 1663"/>
              <a:gd name="T10" fmla="*/ 4191916 w 1802"/>
              <a:gd name="T11" fmla="*/ 0 h 1663"/>
              <a:gd name="T12" fmla="*/ 105221931 w 1802"/>
              <a:gd name="T13" fmla="*/ 0 h 1663"/>
              <a:gd name="T14" fmla="*/ 109413848 w 1802"/>
              <a:gd name="T15" fmla="*/ 4180226 h 1663"/>
              <a:gd name="T16" fmla="*/ 109413848 w 1802"/>
              <a:gd name="T17" fmla="*/ 20962211 h 1663"/>
              <a:gd name="T18" fmla="*/ 105221931 w 1802"/>
              <a:gd name="T19" fmla="*/ 96511435 h 1663"/>
              <a:gd name="T20" fmla="*/ 100969334 w 1802"/>
              <a:gd name="T21" fmla="*/ 100691662 h 1663"/>
              <a:gd name="T22" fmla="*/ 8383832 w 1802"/>
              <a:gd name="T23" fmla="*/ 100691662 h 1663"/>
              <a:gd name="T24" fmla="*/ 4191916 w 1802"/>
              <a:gd name="T25" fmla="*/ 96511435 h 1663"/>
              <a:gd name="T26" fmla="*/ 4191916 w 1802"/>
              <a:gd name="T27" fmla="*/ 33563969 h 1663"/>
              <a:gd name="T28" fmla="*/ 8383832 w 1802"/>
              <a:gd name="T29" fmla="*/ 29383497 h 1663"/>
              <a:gd name="T30" fmla="*/ 100969334 w 1802"/>
              <a:gd name="T31" fmla="*/ 29383497 h 1663"/>
              <a:gd name="T32" fmla="*/ 105221931 w 1802"/>
              <a:gd name="T33" fmla="*/ 33563969 h 1663"/>
              <a:gd name="T34" fmla="*/ 105221931 w 1802"/>
              <a:gd name="T35" fmla="*/ 96511435 h 1663"/>
              <a:gd name="T36" fmla="*/ 63120973 w 1802"/>
              <a:gd name="T37" fmla="*/ 41924668 h 1663"/>
              <a:gd name="T38" fmla="*/ 46292874 w 1802"/>
              <a:gd name="T39" fmla="*/ 41924668 h 1663"/>
              <a:gd name="T40" fmla="*/ 42100958 w 1802"/>
              <a:gd name="T41" fmla="*/ 46165481 h 1663"/>
              <a:gd name="T42" fmla="*/ 46292874 w 1802"/>
              <a:gd name="T43" fmla="*/ 50345954 h 1663"/>
              <a:gd name="T44" fmla="*/ 63120973 w 1802"/>
              <a:gd name="T45" fmla="*/ 50345954 h 1663"/>
              <a:gd name="T46" fmla="*/ 67312890 w 1802"/>
              <a:gd name="T47" fmla="*/ 46165481 h 1663"/>
              <a:gd name="T48" fmla="*/ 63120973 w 1802"/>
              <a:gd name="T49" fmla="*/ 41924668 h 16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802" h="1663">
                <a:moveTo>
                  <a:pt x="1801" y="346"/>
                </a:moveTo>
                <a:cubicBezTo>
                  <a:pt x="1801" y="384"/>
                  <a:pt x="1770" y="415"/>
                  <a:pt x="1732" y="415"/>
                </a:cubicBezTo>
                <a:lnTo>
                  <a:pt x="69" y="415"/>
                </a:lnTo>
                <a:cubicBezTo>
                  <a:pt x="31" y="415"/>
                  <a:pt x="0" y="384"/>
                  <a:pt x="0" y="346"/>
                </a:cubicBezTo>
                <a:lnTo>
                  <a:pt x="0" y="69"/>
                </a:lnTo>
                <a:cubicBezTo>
                  <a:pt x="0" y="31"/>
                  <a:pt x="31" y="0"/>
                  <a:pt x="69" y="0"/>
                </a:cubicBezTo>
                <a:lnTo>
                  <a:pt x="1732" y="0"/>
                </a:lnTo>
                <a:cubicBezTo>
                  <a:pt x="1770" y="0"/>
                  <a:pt x="1801" y="31"/>
                  <a:pt x="1801" y="69"/>
                </a:cubicBezTo>
                <a:lnTo>
                  <a:pt x="1801" y="346"/>
                </a:lnTo>
                <a:close/>
                <a:moveTo>
                  <a:pt x="1732" y="1593"/>
                </a:moveTo>
                <a:cubicBezTo>
                  <a:pt x="1732" y="1631"/>
                  <a:pt x="1700" y="1662"/>
                  <a:pt x="1662" y="1662"/>
                </a:cubicBezTo>
                <a:lnTo>
                  <a:pt x="138" y="1662"/>
                </a:lnTo>
                <a:cubicBezTo>
                  <a:pt x="101" y="1662"/>
                  <a:pt x="69" y="1631"/>
                  <a:pt x="69" y="1593"/>
                </a:cubicBezTo>
                <a:lnTo>
                  <a:pt x="69" y="554"/>
                </a:lnTo>
                <a:cubicBezTo>
                  <a:pt x="69" y="516"/>
                  <a:pt x="101" y="485"/>
                  <a:pt x="138" y="485"/>
                </a:cubicBezTo>
                <a:lnTo>
                  <a:pt x="1662" y="485"/>
                </a:lnTo>
                <a:cubicBezTo>
                  <a:pt x="1700" y="485"/>
                  <a:pt x="1732" y="516"/>
                  <a:pt x="1732" y="554"/>
                </a:cubicBezTo>
                <a:lnTo>
                  <a:pt x="1732" y="1593"/>
                </a:lnTo>
                <a:close/>
                <a:moveTo>
                  <a:pt x="1039" y="692"/>
                </a:moveTo>
                <a:lnTo>
                  <a:pt x="762" y="692"/>
                </a:lnTo>
                <a:cubicBezTo>
                  <a:pt x="724" y="692"/>
                  <a:pt x="693" y="724"/>
                  <a:pt x="693" y="762"/>
                </a:cubicBezTo>
                <a:cubicBezTo>
                  <a:pt x="693" y="800"/>
                  <a:pt x="724" y="831"/>
                  <a:pt x="762" y="831"/>
                </a:cubicBezTo>
                <a:lnTo>
                  <a:pt x="1039" y="831"/>
                </a:lnTo>
                <a:cubicBezTo>
                  <a:pt x="1077" y="831"/>
                  <a:pt x="1108" y="800"/>
                  <a:pt x="1108" y="762"/>
                </a:cubicBezTo>
                <a:cubicBezTo>
                  <a:pt x="1108" y="724"/>
                  <a:pt x="1077" y="692"/>
                  <a:pt x="1039" y="692"/>
                </a:cubicBezTo>
                <a:close/>
              </a:path>
            </a:pathLst>
          </a:custGeom>
          <a:solidFill>
            <a:schemeClr val="accent1"/>
          </a:solidFill>
          <a:ln>
            <a:noFill/>
          </a:ln>
        </p:spPr>
        <p:txBody>
          <a:bodyPr wrap="none" lIns="91431" tIns="45716" rIns="91431" bIns="45716" anchor="ctr"/>
          <a:lstStyle/>
          <a:p>
            <a:endParaRPr lang="en-US"/>
          </a:p>
        </p:txBody>
      </p:sp>
      <p:sp>
        <p:nvSpPr>
          <p:cNvPr id="40" name="Freeform 39"/>
          <p:cNvSpPr>
            <a:spLocks noChangeArrowheads="1"/>
          </p:cNvSpPr>
          <p:nvPr/>
        </p:nvSpPr>
        <p:spPr bwMode="auto">
          <a:xfrm>
            <a:off x="839683" y="3172836"/>
            <a:ext cx="239713" cy="444500"/>
          </a:xfrm>
          <a:custGeom>
            <a:avLst/>
            <a:gdLst>
              <a:gd name="T0" fmla="*/ 58355870 w 976"/>
              <a:gd name="T1" fmla="*/ 31712189 h 1802"/>
              <a:gd name="T2" fmla="*/ 23112902 w 976"/>
              <a:gd name="T3" fmla="*/ 107773243 h 1802"/>
              <a:gd name="T4" fmla="*/ 20337045 w 976"/>
              <a:gd name="T5" fmla="*/ 109413601 h 1802"/>
              <a:gd name="T6" fmla="*/ 19431735 w 976"/>
              <a:gd name="T7" fmla="*/ 109291993 h 1802"/>
              <a:gd name="T8" fmla="*/ 17500768 w 976"/>
              <a:gd name="T9" fmla="*/ 106072204 h 1802"/>
              <a:gd name="T10" fmla="*/ 30354641 w 976"/>
              <a:gd name="T11" fmla="*/ 52914494 h 1802"/>
              <a:gd name="T12" fmla="*/ 3801760 w 976"/>
              <a:gd name="T13" fmla="*/ 59597287 h 1802"/>
              <a:gd name="T14" fmla="*/ 3017289 w 976"/>
              <a:gd name="T15" fmla="*/ 59657968 h 1802"/>
              <a:gd name="T16" fmla="*/ 1025903 w 976"/>
              <a:gd name="T17" fmla="*/ 58929057 h 1802"/>
              <a:gd name="T18" fmla="*/ 181013 w 976"/>
              <a:gd name="T19" fmla="*/ 56377499 h 1802"/>
              <a:gd name="T20" fmla="*/ 13276318 w 976"/>
              <a:gd name="T21" fmla="*/ 2126299 h 1802"/>
              <a:gd name="T22" fmla="*/ 16173014 w 976"/>
              <a:gd name="T23" fmla="*/ 0 h 1802"/>
              <a:gd name="T24" fmla="*/ 37596381 w 976"/>
              <a:gd name="T25" fmla="*/ 0 h 1802"/>
              <a:gd name="T26" fmla="*/ 40553250 w 976"/>
              <a:gd name="T27" fmla="*/ 2794529 h 1802"/>
              <a:gd name="T28" fmla="*/ 40191225 w 976"/>
              <a:gd name="T29" fmla="*/ 3948946 h 1802"/>
              <a:gd name="T30" fmla="*/ 29027132 w 976"/>
              <a:gd name="T31" fmla="*/ 34385356 h 1802"/>
              <a:gd name="T32" fmla="*/ 54915890 w 976"/>
              <a:gd name="T33" fmla="*/ 27945779 h 1802"/>
              <a:gd name="T34" fmla="*/ 55700607 w 976"/>
              <a:gd name="T35" fmla="*/ 27824171 h 1802"/>
              <a:gd name="T36" fmla="*/ 57933425 w 976"/>
              <a:gd name="T37" fmla="*/ 28796299 h 1802"/>
              <a:gd name="T38" fmla="*/ 58355870 w 976"/>
              <a:gd name="T39" fmla="*/ 31712189 h 180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976" h="1802">
                <a:moveTo>
                  <a:pt x="967" y="522"/>
                </a:moveTo>
                <a:lnTo>
                  <a:pt x="383" y="1774"/>
                </a:lnTo>
                <a:cubicBezTo>
                  <a:pt x="374" y="1790"/>
                  <a:pt x="357" y="1801"/>
                  <a:pt x="337" y="1801"/>
                </a:cubicBezTo>
                <a:cubicBezTo>
                  <a:pt x="333" y="1801"/>
                  <a:pt x="328" y="1800"/>
                  <a:pt x="322" y="1799"/>
                </a:cubicBezTo>
                <a:cubicBezTo>
                  <a:pt x="298" y="1791"/>
                  <a:pt x="284" y="1769"/>
                  <a:pt x="290" y="1746"/>
                </a:cubicBezTo>
                <a:lnTo>
                  <a:pt x="503" y="871"/>
                </a:lnTo>
                <a:lnTo>
                  <a:pt x="63" y="981"/>
                </a:lnTo>
                <a:cubicBezTo>
                  <a:pt x="59" y="982"/>
                  <a:pt x="55" y="982"/>
                  <a:pt x="50" y="982"/>
                </a:cubicBezTo>
                <a:cubicBezTo>
                  <a:pt x="39" y="982"/>
                  <a:pt x="26" y="977"/>
                  <a:pt x="17" y="970"/>
                </a:cubicBezTo>
                <a:cubicBezTo>
                  <a:pt x="4" y="959"/>
                  <a:pt x="0" y="943"/>
                  <a:pt x="3" y="928"/>
                </a:cubicBezTo>
                <a:lnTo>
                  <a:pt x="220" y="35"/>
                </a:lnTo>
                <a:cubicBezTo>
                  <a:pt x="226" y="14"/>
                  <a:pt x="245" y="0"/>
                  <a:pt x="268" y="0"/>
                </a:cubicBezTo>
                <a:lnTo>
                  <a:pt x="623" y="0"/>
                </a:lnTo>
                <a:cubicBezTo>
                  <a:pt x="650" y="0"/>
                  <a:pt x="672" y="21"/>
                  <a:pt x="672" y="46"/>
                </a:cubicBezTo>
                <a:cubicBezTo>
                  <a:pt x="672" y="52"/>
                  <a:pt x="670" y="59"/>
                  <a:pt x="666" y="65"/>
                </a:cubicBezTo>
                <a:lnTo>
                  <a:pt x="481" y="566"/>
                </a:lnTo>
                <a:lnTo>
                  <a:pt x="910" y="460"/>
                </a:lnTo>
                <a:cubicBezTo>
                  <a:pt x="914" y="459"/>
                  <a:pt x="918" y="458"/>
                  <a:pt x="923" y="458"/>
                </a:cubicBezTo>
                <a:cubicBezTo>
                  <a:pt x="937" y="458"/>
                  <a:pt x="950" y="464"/>
                  <a:pt x="960" y="474"/>
                </a:cubicBezTo>
                <a:cubicBezTo>
                  <a:pt x="972" y="487"/>
                  <a:pt x="975" y="506"/>
                  <a:pt x="967" y="522"/>
                </a:cubicBezTo>
              </a:path>
            </a:pathLst>
          </a:custGeom>
          <a:solidFill>
            <a:schemeClr val="accent4"/>
          </a:solidFill>
          <a:ln>
            <a:noFill/>
          </a:ln>
        </p:spPr>
        <p:txBody>
          <a:bodyPr wrap="none" lIns="91431" tIns="45716" rIns="91431" bIns="45716" anchor="ctr"/>
          <a:lstStyle/>
          <a:p>
            <a:endParaRPr lang="en-US"/>
          </a:p>
        </p:txBody>
      </p:sp>
      <p:sp>
        <p:nvSpPr>
          <p:cNvPr id="41" name="Freeform 40"/>
          <p:cNvSpPr>
            <a:spLocks noChangeArrowheads="1"/>
          </p:cNvSpPr>
          <p:nvPr/>
        </p:nvSpPr>
        <p:spPr bwMode="auto">
          <a:xfrm>
            <a:off x="1228621" y="3228398"/>
            <a:ext cx="414337" cy="317500"/>
          </a:xfrm>
          <a:custGeom>
            <a:avLst/>
            <a:gdLst>
              <a:gd name="T0" fmla="*/ 100139997 w 1679"/>
              <a:gd name="T1" fmla="*/ 19739027 h 1287"/>
              <a:gd name="T2" fmla="*/ 52500619 w 1679"/>
              <a:gd name="T3" fmla="*/ 67294705 h 1287"/>
              <a:gd name="T4" fmla="*/ 43568066 w 1679"/>
              <a:gd name="T5" fmla="*/ 76283631 h 1287"/>
              <a:gd name="T6" fmla="*/ 39071560 w 1679"/>
              <a:gd name="T7" fmla="*/ 78105740 h 1287"/>
              <a:gd name="T8" fmla="*/ 34635760 w 1679"/>
              <a:gd name="T9" fmla="*/ 76283631 h 1287"/>
              <a:gd name="T10" fmla="*/ 25642747 w 1679"/>
              <a:gd name="T11" fmla="*/ 67294705 h 1287"/>
              <a:gd name="T12" fmla="*/ 1883642 w 1679"/>
              <a:gd name="T13" fmla="*/ 43547333 h 1287"/>
              <a:gd name="T14" fmla="*/ 0 w 1679"/>
              <a:gd name="T15" fmla="*/ 39052747 h 1287"/>
              <a:gd name="T16" fmla="*/ 1883642 w 1679"/>
              <a:gd name="T17" fmla="*/ 34558407 h 1287"/>
              <a:gd name="T18" fmla="*/ 10816195 w 1679"/>
              <a:gd name="T19" fmla="*/ 25630416 h 1287"/>
              <a:gd name="T20" fmla="*/ 15251994 w 1679"/>
              <a:gd name="T21" fmla="*/ 23808306 h 1287"/>
              <a:gd name="T22" fmla="*/ 19748501 w 1679"/>
              <a:gd name="T23" fmla="*/ 25630416 h 1287"/>
              <a:gd name="T24" fmla="*/ 39071560 w 1679"/>
              <a:gd name="T25" fmla="*/ 45004823 h 1287"/>
              <a:gd name="T26" fmla="*/ 82214431 w 1679"/>
              <a:gd name="T27" fmla="*/ 1822110 h 1287"/>
              <a:gd name="T28" fmla="*/ 86710937 w 1679"/>
              <a:gd name="T29" fmla="*/ 0 h 1287"/>
              <a:gd name="T30" fmla="*/ 91146737 w 1679"/>
              <a:gd name="T31" fmla="*/ 1822110 h 1287"/>
              <a:gd name="T32" fmla="*/ 100139997 w 1679"/>
              <a:gd name="T33" fmla="*/ 10810789 h 1287"/>
              <a:gd name="T34" fmla="*/ 101962931 w 1679"/>
              <a:gd name="T35" fmla="*/ 15244687 h 1287"/>
              <a:gd name="T36" fmla="*/ 100139997 w 1679"/>
              <a:gd name="T37" fmla="*/ 19739027 h 128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679" h="1287">
                <a:moveTo>
                  <a:pt x="1648" y="325"/>
                </a:moveTo>
                <a:lnTo>
                  <a:pt x="864" y="1108"/>
                </a:lnTo>
                <a:lnTo>
                  <a:pt x="717" y="1256"/>
                </a:lnTo>
                <a:cubicBezTo>
                  <a:pt x="697" y="1275"/>
                  <a:pt x="670" y="1286"/>
                  <a:pt x="643" y="1286"/>
                </a:cubicBezTo>
                <a:cubicBezTo>
                  <a:pt x="616" y="1286"/>
                  <a:pt x="589" y="1275"/>
                  <a:pt x="570" y="1256"/>
                </a:cubicBezTo>
                <a:lnTo>
                  <a:pt x="422" y="1108"/>
                </a:lnTo>
                <a:lnTo>
                  <a:pt x="31" y="717"/>
                </a:lnTo>
                <a:cubicBezTo>
                  <a:pt x="11" y="697"/>
                  <a:pt x="0" y="670"/>
                  <a:pt x="0" y="643"/>
                </a:cubicBezTo>
                <a:cubicBezTo>
                  <a:pt x="0" y="616"/>
                  <a:pt x="11" y="589"/>
                  <a:pt x="31" y="569"/>
                </a:cubicBezTo>
                <a:lnTo>
                  <a:pt x="178" y="422"/>
                </a:lnTo>
                <a:cubicBezTo>
                  <a:pt x="197" y="403"/>
                  <a:pt x="224" y="392"/>
                  <a:pt x="251" y="392"/>
                </a:cubicBezTo>
                <a:cubicBezTo>
                  <a:pt x="278" y="392"/>
                  <a:pt x="306" y="403"/>
                  <a:pt x="325" y="422"/>
                </a:cubicBezTo>
                <a:lnTo>
                  <a:pt x="643" y="741"/>
                </a:lnTo>
                <a:lnTo>
                  <a:pt x="1353" y="30"/>
                </a:lnTo>
                <a:cubicBezTo>
                  <a:pt x="1373" y="11"/>
                  <a:pt x="1400" y="0"/>
                  <a:pt x="1427" y="0"/>
                </a:cubicBezTo>
                <a:cubicBezTo>
                  <a:pt x="1454" y="0"/>
                  <a:pt x="1481" y="11"/>
                  <a:pt x="1500" y="30"/>
                </a:cubicBezTo>
                <a:lnTo>
                  <a:pt x="1648" y="178"/>
                </a:lnTo>
                <a:cubicBezTo>
                  <a:pt x="1667" y="197"/>
                  <a:pt x="1678" y="224"/>
                  <a:pt x="1678" y="251"/>
                </a:cubicBezTo>
                <a:cubicBezTo>
                  <a:pt x="1678" y="278"/>
                  <a:pt x="1667" y="305"/>
                  <a:pt x="1648" y="325"/>
                </a:cubicBezTo>
              </a:path>
            </a:pathLst>
          </a:custGeom>
          <a:solidFill>
            <a:schemeClr val="accent4"/>
          </a:solidFill>
          <a:ln>
            <a:noFill/>
          </a:ln>
        </p:spPr>
        <p:txBody>
          <a:bodyPr wrap="none" lIns="91431" tIns="45716" rIns="91431" bIns="45716" anchor="ctr"/>
          <a:lstStyle/>
          <a:p>
            <a:endParaRPr lang="en-US"/>
          </a:p>
        </p:txBody>
      </p:sp>
      <p:sp>
        <p:nvSpPr>
          <p:cNvPr id="42" name="Freeform 41"/>
          <p:cNvSpPr>
            <a:spLocks noChangeArrowheads="1"/>
          </p:cNvSpPr>
          <p:nvPr/>
        </p:nvSpPr>
        <p:spPr bwMode="auto">
          <a:xfrm>
            <a:off x="1795358" y="3172836"/>
            <a:ext cx="271463" cy="409575"/>
          </a:xfrm>
          <a:custGeom>
            <a:avLst/>
            <a:gdLst>
              <a:gd name="T0" fmla="*/ 60357069 w 1109"/>
              <a:gd name="T1" fmla="*/ 31867546 h 1663"/>
              <a:gd name="T2" fmla="*/ 32462960 w 1109"/>
              <a:gd name="T3" fmla="*/ 64340711 h 1663"/>
              <a:gd name="T4" fmla="*/ 18696188 w 1109"/>
              <a:gd name="T5" fmla="*/ 75548978 h 1663"/>
              <a:gd name="T6" fmla="*/ 18696188 w 1109"/>
              <a:gd name="T7" fmla="*/ 77245155 h 1663"/>
              <a:gd name="T8" fmla="*/ 24948404 w 1109"/>
              <a:gd name="T9" fmla="*/ 88150490 h 1663"/>
              <a:gd name="T10" fmla="*/ 12504188 w 1109"/>
              <a:gd name="T11" fmla="*/ 100691415 h 1663"/>
              <a:gd name="T12" fmla="*/ 0 w 1109"/>
              <a:gd name="T13" fmla="*/ 88150490 h 1663"/>
              <a:gd name="T14" fmla="*/ 6252216 w 1109"/>
              <a:gd name="T15" fmla="*/ 77245155 h 1663"/>
              <a:gd name="T16" fmla="*/ 6252216 w 1109"/>
              <a:gd name="T17" fmla="*/ 23506847 h 1663"/>
              <a:gd name="T18" fmla="*/ 0 w 1109"/>
              <a:gd name="T19" fmla="*/ 12601512 h 1663"/>
              <a:gd name="T20" fmla="*/ 12504188 w 1109"/>
              <a:gd name="T21" fmla="*/ 0 h 1663"/>
              <a:gd name="T22" fmla="*/ 24948404 w 1109"/>
              <a:gd name="T23" fmla="*/ 12601512 h 1663"/>
              <a:gd name="T24" fmla="*/ 18696188 w 1109"/>
              <a:gd name="T25" fmla="*/ 23506847 h 1663"/>
              <a:gd name="T26" fmla="*/ 18696188 w 1109"/>
              <a:gd name="T27" fmla="*/ 56040598 h 1663"/>
              <a:gd name="T28" fmla="*/ 28735668 w 1109"/>
              <a:gd name="T29" fmla="*/ 52345064 h 1663"/>
              <a:gd name="T30" fmla="*/ 47852881 w 1109"/>
              <a:gd name="T31" fmla="*/ 31867546 h 1663"/>
              <a:gd name="T32" fmla="*/ 41600664 w 1109"/>
              <a:gd name="T33" fmla="*/ 20962211 h 1663"/>
              <a:gd name="T34" fmla="*/ 54104852 w 1109"/>
              <a:gd name="T35" fmla="*/ 8421286 h 1663"/>
              <a:gd name="T36" fmla="*/ 66609040 w 1109"/>
              <a:gd name="T37" fmla="*/ 20962211 h 1663"/>
              <a:gd name="T38" fmla="*/ 60357069 w 1109"/>
              <a:gd name="T39" fmla="*/ 31867546 h 1663"/>
              <a:gd name="T40" fmla="*/ 12504188 w 1109"/>
              <a:gd name="T41" fmla="*/ 6300756 h 1663"/>
              <a:gd name="T42" fmla="*/ 6252216 w 1109"/>
              <a:gd name="T43" fmla="*/ 12601512 h 1663"/>
              <a:gd name="T44" fmla="*/ 12504188 w 1109"/>
              <a:gd name="T45" fmla="*/ 18902268 h 1663"/>
              <a:gd name="T46" fmla="*/ 18696188 w 1109"/>
              <a:gd name="T47" fmla="*/ 12601512 h 1663"/>
              <a:gd name="T48" fmla="*/ 12504188 w 1109"/>
              <a:gd name="T49" fmla="*/ 6300756 h 1663"/>
              <a:gd name="T50" fmla="*/ 12504188 w 1109"/>
              <a:gd name="T51" fmla="*/ 81849734 h 1663"/>
              <a:gd name="T52" fmla="*/ 6252216 w 1109"/>
              <a:gd name="T53" fmla="*/ 88150490 h 1663"/>
              <a:gd name="T54" fmla="*/ 12504188 w 1109"/>
              <a:gd name="T55" fmla="*/ 94451246 h 1663"/>
              <a:gd name="T56" fmla="*/ 18696188 w 1109"/>
              <a:gd name="T57" fmla="*/ 88150490 h 1663"/>
              <a:gd name="T58" fmla="*/ 12504188 w 1109"/>
              <a:gd name="T59" fmla="*/ 81849734 h 1663"/>
              <a:gd name="T60" fmla="*/ 54104852 w 1109"/>
              <a:gd name="T61" fmla="*/ 14722042 h 1663"/>
              <a:gd name="T62" fmla="*/ 47852881 w 1109"/>
              <a:gd name="T63" fmla="*/ 20962211 h 1663"/>
              <a:gd name="T64" fmla="*/ 54104852 w 1109"/>
              <a:gd name="T65" fmla="*/ 27262967 h 1663"/>
              <a:gd name="T66" fmla="*/ 60357069 w 1109"/>
              <a:gd name="T67" fmla="*/ 20962211 h 1663"/>
              <a:gd name="T68" fmla="*/ 54104852 w 1109"/>
              <a:gd name="T69" fmla="*/ 14722042 h 166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109" h="1663">
                <a:moveTo>
                  <a:pt x="1004" y="526"/>
                </a:moveTo>
                <a:cubicBezTo>
                  <a:pt x="1001" y="917"/>
                  <a:pt x="724" y="1003"/>
                  <a:pt x="540" y="1062"/>
                </a:cubicBezTo>
                <a:cubicBezTo>
                  <a:pt x="368" y="1116"/>
                  <a:pt x="311" y="1142"/>
                  <a:pt x="311" y="1247"/>
                </a:cubicBezTo>
                <a:lnTo>
                  <a:pt x="311" y="1275"/>
                </a:lnTo>
                <a:cubicBezTo>
                  <a:pt x="373" y="1311"/>
                  <a:pt x="415" y="1378"/>
                  <a:pt x="415" y="1455"/>
                </a:cubicBezTo>
                <a:cubicBezTo>
                  <a:pt x="415" y="1569"/>
                  <a:pt x="322" y="1662"/>
                  <a:pt x="208" y="1662"/>
                </a:cubicBezTo>
                <a:cubicBezTo>
                  <a:pt x="93" y="1662"/>
                  <a:pt x="0" y="1569"/>
                  <a:pt x="0" y="1455"/>
                </a:cubicBezTo>
                <a:cubicBezTo>
                  <a:pt x="0" y="1378"/>
                  <a:pt x="42" y="1311"/>
                  <a:pt x="104" y="1275"/>
                </a:cubicBezTo>
                <a:lnTo>
                  <a:pt x="104" y="388"/>
                </a:lnTo>
                <a:cubicBezTo>
                  <a:pt x="42" y="352"/>
                  <a:pt x="0" y="285"/>
                  <a:pt x="0" y="208"/>
                </a:cubicBezTo>
                <a:cubicBezTo>
                  <a:pt x="0" y="93"/>
                  <a:pt x="93" y="0"/>
                  <a:pt x="208" y="0"/>
                </a:cubicBezTo>
                <a:cubicBezTo>
                  <a:pt x="322" y="0"/>
                  <a:pt x="415" y="93"/>
                  <a:pt x="415" y="208"/>
                </a:cubicBezTo>
                <a:cubicBezTo>
                  <a:pt x="415" y="285"/>
                  <a:pt x="373" y="352"/>
                  <a:pt x="311" y="388"/>
                </a:cubicBezTo>
                <a:lnTo>
                  <a:pt x="311" y="925"/>
                </a:lnTo>
                <a:cubicBezTo>
                  <a:pt x="367" y="898"/>
                  <a:pt x="425" y="880"/>
                  <a:pt x="478" y="864"/>
                </a:cubicBezTo>
                <a:cubicBezTo>
                  <a:pt x="679" y="800"/>
                  <a:pt x="794" y="752"/>
                  <a:pt x="796" y="526"/>
                </a:cubicBezTo>
                <a:cubicBezTo>
                  <a:pt x="735" y="490"/>
                  <a:pt x="692" y="423"/>
                  <a:pt x="692" y="346"/>
                </a:cubicBezTo>
                <a:cubicBezTo>
                  <a:pt x="692" y="232"/>
                  <a:pt x="785" y="139"/>
                  <a:pt x="900" y="139"/>
                </a:cubicBezTo>
                <a:cubicBezTo>
                  <a:pt x="1014" y="139"/>
                  <a:pt x="1108" y="232"/>
                  <a:pt x="1108" y="346"/>
                </a:cubicBezTo>
                <a:cubicBezTo>
                  <a:pt x="1108" y="423"/>
                  <a:pt x="1066" y="490"/>
                  <a:pt x="1004" y="526"/>
                </a:cubicBezTo>
                <a:close/>
                <a:moveTo>
                  <a:pt x="208" y="104"/>
                </a:moveTo>
                <a:cubicBezTo>
                  <a:pt x="150" y="104"/>
                  <a:pt x="104" y="151"/>
                  <a:pt x="104" y="208"/>
                </a:cubicBezTo>
                <a:cubicBezTo>
                  <a:pt x="104" y="265"/>
                  <a:pt x="150" y="312"/>
                  <a:pt x="208" y="312"/>
                </a:cubicBezTo>
                <a:cubicBezTo>
                  <a:pt x="265" y="312"/>
                  <a:pt x="311" y="265"/>
                  <a:pt x="311" y="208"/>
                </a:cubicBezTo>
                <a:cubicBezTo>
                  <a:pt x="311" y="151"/>
                  <a:pt x="265" y="104"/>
                  <a:pt x="208" y="104"/>
                </a:cubicBezTo>
                <a:close/>
                <a:moveTo>
                  <a:pt x="208" y="1351"/>
                </a:moveTo>
                <a:cubicBezTo>
                  <a:pt x="150" y="1351"/>
                  <a:pt x="104" y="1397"/>
                  <a:pt x="104" y="1455"/>
                </a:cubicBezTo>
                <a:cubicBezTo>
                  <a:pt x="104" y="1512"/>
                  <a:pt x="150" y="1559"/>
                  <a:pt x="208" y="1559"/>
                </a:cubicBezTo>
                <a:cubicBezTo>
                  <a:pt x="265" y="1559"/>
                  <a:pt x="311" y="1512"/>
                  <a:pt x="311" y="1455"/>
                </a:cubicBezTo>
                <a:cubicBezTo>
                  <a:pt x="311" y="1397"/>
                  <a:pt x="265" y="1351"/>
                  <a:pt x="208" y="1351"/>
                </a:cubicBezTo>
                <a:close/>
                <a:moveTo>
                  <a:pt x="900" y="243"/>
                </a:moveTo>
                <a:cubicBezTo>
                  <a:pt x="843" y="243"/>
                  <a:pt x="796" y="288"/>
                  <a:pt x="796" y="346"/>
                </a:cubicBezTo>
                <a:cubicBezTo>
                  <a:pt x="796" y="403"/>
                  <a:pt x="842" y="450"/>
                  <a:pt x="900" y="450"/>
                </a:cubicBezTo>
                <a:cubicBezTo>
                  <a:pt x="957" y="450"/>
                  <a:pt x="1004" y="403"/>
                  <a:pt x="1004" y="346"/>
                </a:cubicBezTo>
                <a:cubicBezTo>
                  <a:pt x="1004" y="288"/>
                  <a:pt x="958" y="243"/>
                  <a:pt x="900" y="243"/>
                </a:cubicBezTo>
                <a:close/>
              </a:path>
            </a:pathLst>
          </a:custGeom>
          <a:solidFill>
            <a:schemeClr val="accent4"/>
          </a:solidFill>
          <a:ln>
            <a:noFill/>
          </a:ln>
        </p:spPr>
        <p:txBody>
          <a:bodyPr wrap="none" lIns="91431" tIns="45716" rIns="91431" bIns="45716" anchor="ctr"/>
          <a:lstStyle/>
          <a:p>
            <a:endParaRPr lang="en-US"/>
          </a:p>
        </p:txBody>
      </p:sp>
      <p:sp>
        <p:nvSpPr>
          <p:cNvPr id="43" name="Freeform 42"/>
          <p:cNvSpPr>
            <a:spLocks noChangeArrowheads="1"/>
          </p:cNvSpPr>
          <p:nvPr/>
        </p:nvSpPr>
        <p:spPr bwMode="auto">
          <a:xfrm>
            <a:off x="2200171" y="3190298"/>
            <a:ext cx="415925" cy="392113"/>
          </a:xfrm>
          <a:custGeom>
            <a:avLst/>
            <a:gdLst>
              <a:gd name="T0" fmla="*/ 99916125 w 1688"/>
              <a:gd name="T1" fmla="*/ 56885904 h 1594"/>
              <a:gd name="T2" fmla="*/ 94941534 w 1688"/>
              <a:gd name="T3" fmla="*/ 61782643 h 1594"/>
              <a:gd name="T4" fmla="*/ 88996123 w 1688"/>
              <a:gd name="T5" fmla="*/ 64261023 h 1594"/>
              <a:gd name="T6" fmla="*/ 83050958 w 1688"/>
              <a:gd name="T7" fmla="*/ 61782643 h 1594"/>
              <a:gd name="T8" fmla="*/ 63759479 w 1688"/>
              <a:gd name="T9" fmla="*/ 42619042 h 1594"/>
              <a:gd name="T10" fmla="*/ 63759479 w 1688"/>
              <a:gd name="T11" fmla="*/ 88683956 h 1594"/>
              <a:gd name="T12" fmla="*/ 55387510 w 1688"/>
              <a:gd name="T13" fmla="*/ 96300886 h 1594"/>
              <a:gd name="T14" fmla="*/ 46955173 w 1688"/>
              <a:gd name="T15" fmla="*/ 96300886 h 1594"/>
              <a:gd name="T16" fmla="*/ 38583204 w 1688"/>
              <a:gd name="T17" fmla="*/ 88683956 h 1594"/>
              <a:gd name="T18" fmla="*/ 38583204 w 1688"/>
              <a:gd name="T19" fmla="*/ 42619042 h 1594"/>
              <a:gd name="T20" fmla="*/ 19230864 w 1688"/>
              <a:gd name="T21" fmla="*/ 61782643 h 1594"/>
              <a:gd name="T22" fmla="*/ 13346314 w 1688"/>
              <a:gd name="T23" fmla="*/ 64261023 h 1594"/>
              <a:gd name="T24" fmla="*/ 7461763 w 1688"/>
              <a:gd name="T25" fmla="*/ 61782643 h 1594"/>
              <a:gd name="T26" fmla="*/ 2487172 w 1688"/>
              <a:gd name="T27" fmla="*/ 56885904 h 1594"/>
              <a:gd name="T28" fmla="*/ 0 w 1688"/>
              <a:gd name="T29" fmla="*/ 50961406 h 1594"/>
              <a:gd name="T30" fmla="*/ 2487172 w 1688"/>
              <a:gd name="T31" fmla="*/ 45037155 h 1594"/>
              <a:gd name="T32" fmla="*/ 45256484 w 1688"/>
              <a:gd name="T33" fmla="*/ 2418112 h 1594"/>
              <a:gd name="T34" fmla="*/ 51141034 w 1688"/>
              <a:gd name="T35" fmla="*/ 0 h 1594"/>
              <a:gd name="T36" fmla="*/ 57146814 w 1688"/>
              <a:gd name="T37" fmla="*/ 2418112 h 1594"/>
              <a:gd name="T38" fmla="*/ 99916125 w 1688"/>
              <a:gd name="T39" fmla="*/ 45037155 h 1594"/>
              <a:gd name="T40" fmla="*/ 102342683 w 1688"/>
              <a:gd name="T41" fmla="*/ 50961406 h 1594"/>
              <a:gd name="T42" fmla="*/ 99916125 w 1688"/>
              <a:gd name="T43" fmla="*/ 56885904 h 159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688" h="1594">
                <a:moveTo>
                  <a:pt x="1647" y="941"/>
                </a:moveTo>
                <a:lnTo>
                  <a:pt x="1565" y="1022"/>
                </a:lnTo>
                <a:cubicBezTo>
                  <a:pt x="1539" y="1048"/>
                  <a:pt x="1504" y="1063"/>
                  <a:pt x="1467" y="1063"/>
                </a:cubicBezTo>
                <a:cubicBezTo>
                  <a:pt x="1430" y="1063"/>
                  <a:pt x="1394" y="1048"/>
                  <a:pt x="1369" y="1022"/>
                </a:cubicBezTo>
                <a:lnTo>
                  <a:pt x="1051" y="705"/>
                </a:lnTo>
                <a:lnTo>
                  <a:pt x="1051" y="1467"/>
                </a:lnTo>
                <a:cubicBezTo>
                  <a:pt x="1051" y="1545"/>
                  <a:pt x="986" y="1593"/>
                  <a:pt x="913" y="1593"/>
                </a:cubicBezTo>
                <a:lnTo>
                  <a:pt x="774" y="1593"/>
                </a:lnTo>
                <a:cubicBezTo>
                  <a:pt x="701" y="1593"/>
                  <a:pt x="636" y="1545"/>
                  <a:pt x="636" y="1467"/>
                </a:cubicBezTo>
                <a:lnTo>
                  <a:pt x="636" y="705"/>
                </a:lnTo>
                <a:lnTo>
                  <a:pt x="317" y="1022"/>
                </a:lnTo>
                <a:cubicBezTo>
                  <a:pt x="292" y="1048"/>
                  <a:pt x="257" y="1063"/>
                  <a:pt x="220" y="1063"/>
                </a:cubicBezTo>
                <a:cubicBezTo>
                  <a:pt x="183" y="1063"/>
                  <a:pt x="147" y="1048"/>
                  <a:pt x="123" y="1022"/>
                </a:cubicBezTo>
                <a:lnTo>
                  <a:pt x="41" y="941"/>
                </a:lnTo>
                <a:cubicBezTo>
                  <a:pt x="15" y="915"/>
                  <a:pt x="0" y="879"/>
                  <a:pt x="0" y="843"/>
                </a:cubicBezTo>
                <a:cubicBezTo>
                  <a:pt x="0" y="806"/>
                  <a:pt x="15" y="771"/>
                  <a:pt x="41" y="745"/>
                </a:cubicBezTo>
                <a:lnTo>
                  <a:pt x="746" y="40"/>
                </a:lnTo>
                <a:cubicBezTo>
                  <a:pt x="771" y="14"/>
                  <a:pt x="806" y="0"/>
                  <a:pt x="843" y="0"/>
                </a:cubicBezTo>
                <a:cubicBezTo>
                  <a:pt x="879" y="0"/>
                  <a:pt x="916" y="14"/>
                  <a:pt x="942" y="40"/>
                </a:cubicBezTo>
                <a:lnTo>
                  <a:pt x="1647" y="745"/>
                </a:lnTo>
                <a:cubicBezTo>
                  <a:pt x="1671" y="771"/>
                  <a:pt x="1687" y="806"/>
                  <a:pt x="1687" y="843"/>
                </a:cubicBezTo>
                <a:cubicBezTo>
                  <a:pt x="1687" y="879"/>
                  <a:pt x="1671" y="915"/>
                  <a:pt x="1647" y="941"/>
                </a:cubicBezTo>
              </a:path>
            </a:pathLst>
          </a:custGeom>
          <a:solidFill>
            <a:schemeClr val="accent4"/>
          </a:solidFill>
          <a:ln>
            <a:noFill/>
          </a:ln>
        </p:spPr>
        <p:txBody>
          <a:bodyPr wrap="none" lIns="91431" tIns="45716" rIns="91431" bIns="45716" anchor="ctr"/>
          <a:lstStyle/>
          <a:p>
            <a:endParaRPr lang="en-US"/>
          </a:p>
        </p:txBody>
      </p:sp>
      <p:sp>
        <p:nvSpPr>
          <p:cNvPr id="44" name="Freeform 43"/>
          <p:cNvSpPr>
            <a:spLocks noChangeArrowheads="1"/>
          </p:cNvSpPr>
          <p:nvPr/>
        </p:nvSpPr>
        <p:spPr bwMode="auto">
          <a:xfrm>
            <a:off x="2762146" y="3172836"/>
            <a:ext cx="415925" cy="395287"/>
          </a:xfrm>
          <a:custGeom>
            <a:avLst/>
            <a:gdLst>
              <a:gd name="T0" fmla="*/ 99973873 w 1687"/>
              <a:gd name="T1" fmla="*/ 51998208 h 1606"/>
              <a:gd name="T2" fmla="*/ 57214712 w 1687"/>
              <a:gd name="T3" fmla="*/ 94734738 h 1606"/>
              <a:gd name="T4" fmla="*/ 51201674 w 1687"/>
              <a:gd name="T5" fmla="*/ 97156179 h 1606"/>
              <a:gd name="T6" fmla="*/ 45310184 w 1687"/>
              <a:gd name="T7" fmla="*/ 94734738 h 1606"/>
              <a:gd name="T8" fmla="*/ 2490126 w 1687"/>
              <a:gd name="T9" fmla="*/ 51998208 h 1606"/>
              <a:gd name="T10" fmla="*/ 0 w 1687"/>
              <a:gd name="T11" fmla="*/ 46126498 h 1606"/>
              <a:gd name="T12" fmla="*/ 2490126 w 1687"/>
              <a:gd name="T13" fmla="*/ 40194239 h 1606"/>
              <a:gd name="T14" fmla="*/ 7349323 w 1687"/>
              <a:gd name="T15" fmla="*/ 35230508 h 1606"/>
              <a:gd name="T16" fmla="*/ 13362115 w 1687"/>
              <a:gd name="T17" fmla="*/ 32809067 h 1606"/>
              <a:gd name="T18" fmla="*/ 19253851 w 1687"/>
              <a:gd name="T19" fmla="*/ 35230508 h 1606"/>
              <a:gd name="T20" fmla="*/ 38568353 w 1687"/>
              <a:gd name="T21" fmla="*/ 54540745 h 1606"/>
              <a:gd name="T22" fmla="*/ 38568353 w 1687"/>
              <a:gd name="T23" fmla="*/ 8414247 h 1606"/>
              <a:gd name="T24" fmla="*/ 47010866 w 1687"/>
              <a:gd name="T25" fmla="*/ 0 h 1606"/>
              <a:gd name="T26" fmla="*/ 55453133 w 1687"/>
              <a:gd name="T27" fmla="*/ 0 h 1606"/>
              <a:gd name="T28" fmla="*/ 63834995 w 1687"/>
              <a:gd name="T29" fmla="*/ 8414247 h 1606"/>
              <a:gd name="T30" fmla="*/ 63834995 w 1687"/>
              <a:gd name="T31" fmla="*/ 54540745 h 1606"/>
              <a:gd name="T32" fmla="*/ 83149497 w 1687"/>
              <a:gd name="T33" fmla="*/ 35230508 h 1606"/>
              <a:gd name="T34" fmla="*/ 89101884 w 1687"/>
              <a:gd name="T35" fmla="*/ 32809067 h 1606"/>
              <a:gd name="T36" fmla="*/ 95054025 w 1687"/>
              <a:gd name="T37" fmla="*/ 35230508 h 1606"/>
              <a:gd name="T38" fmla="*/ 99973873 w 1687"/>
              <a:gd name="T39" fmla="*/ 40194239 h 1606"/>
              <a:gd name="T40" fmla="*/ 102403348 w 1687"/>
              <a:gd name="T41" fmla="*/ 46126498 h 1606"/>
              <a:gd name="T42" fmla="*/ 99973873 w 1687"/>
              <a:gd name="T43" fmla="*/ 51998208 h 160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687" h="1606">
                <a:moveTo>
                  <a:pt x="1646" y="859"/>
                </a:moveTo>
                <a:lnTo>
                  <a:pt x="942" y="1565"/>
                </a:lnTo>
                <a:cubicBezTo>
                  <a:pt x="916" y="1590"/>
                  <a:pt x="880" y="1605"/>
                  <a:pt x="843" y="1605"/>
                </a:cubicBezTo>
                <a:cubicBezTo>
                  <a:pt x="806" y="1605"/>
                  <a:pt x="771" y="1590"/>
                  <a:pt x="746" y="1565"/>
                </a:cubicBezTo>
                <a:lnTo>
                  <a:pt x="41" y="859"/>
                </a:lnTo>
                <a:cubicBezTo>
                  <a:pt x="15" y="835"/>
                  <a:pt x="0" y="799"/>
                  <a:pt x="0" y="762"/>
                </a:cubicBezTo>
                <a:cubicBezTo>
                  <a:pt x="0" y="725"/>
                  <a:pt x="15" y="690"/>
                  <a:pt x="41" y="664"/>
                </a:cubicBezTo>
                <a:lnTo>
                  <a:pt x="121" y="582"/>
                </a:lnTo>
                <a:cubicBezTo>
                  <a:pt x="147" y="558"/>
                  <a:pt x="183" y="542"/>
                  <a:pt x="220" y="542"/>
                </a:cubicBezTo>
                <a:cubicBezTo>
                  <a:pt x="257" y="542"/>
                  <a:pt x="292" y="558"/>
                  <a:pt x="317" y="582"/>
                </a:cubicBezTo>
                <a:lnTo>
                  <a:pt x="635" y="901"/>
                </a:lnTo>
                <a:lnTo>
                  <a:pt x="635" y="139"/>
                </a:lnTo>
                <a:cubicBezTo>
                  <a:pt x="635" y="63"/>
                  <a:pt x="698" y="0"/>
                  <a:pt x="774" y="0"/>
                </a:cubicBezTo>
                <a:lnTo>
                  <a:pt x="913" y="0"/>
                </a:lnTo>
                <a:cubicBezTo>
                  <a:pt x="988" y="0"/>
                  <a:pt x="1051" y="63"/>
                  <a:pt x="1051" y="139"/>
                </a:cubicBezTo>
                <a:lnTo>
                  <a:pt x="1051" y="901"/>
                </a:lnTo>
                <a:lnTo>
                  <a:pt x="1369" y="582"/>
                </a:lnTo>
                <a:cubicBezTo>
                  <a:pt x="1394" y="558"/>
                  <a:pt x="1430" y="542"/>
                  <a:pt x="1467" y="542"/>
                </a:cubicBezTo>
                <a:cubicBezTo>
                  <a:pt x="1504" y="542"/>
                  <a:pt x="1539" y="558"/>
                  <a:pt x="1565" y="582"/>
                </a:cubicBezTo>
                <a:lnTo>
                  <a:pt x="1646" y="664"/>
                </a:lnTo>
                <a:cubicBezTo>
                  <a:pt x="1671" y="690"/>
                  <a:pt x="1686" y="725"/>
                  <a:pt x="1686" y="762"/>
                </a:cubicBezTo>
                <a:cubicBezTo>
                  <a:pt x="1686" y="799"/>
                  <a:pt x="1671" y="835"/>
                  <a:pt x="1646" y="859"/>
                </a:cubicBezTo>
              </a:path>
            </a:pathLst>
          </a:custGeom>
          <a:solidFill>
            <a:schemeClr val="accent4"/>
          </a:solidFill>
          <a:ln>
            <a:noFill/>
          </a:ln>
        </p:spPr>
        <p:txBody>
          <a:bodyPr wrap="none" lIns="91431" tIns="45716" rIns="91431" bIns="45716" anchor="ctr"/>
          <a:lstStyle/>
          <a:p>
            <a:endParaRPr lang="en-US"/>
          </a:p>
        </p:txBody>
      </p:sp>
      <p:sp>
        <p:nvSpPr>
          <p:cNvPr id="45" name="Freeform 44"/>
          <p:cNvSpPr>
            <a:spLocks noChangeArrowheads="1"/>
          </p:cNvSpPr>
          <p:nvPr/>
        </p:nvSpPr>
        <p:spPr bwMode="auto">
          <a:xfrm>
            <a:off x="3311421" y="3291898"/>
            <a:ext cx="477837" cy="171450"/>
          </a:xfrm>
          <a:custGeom>
            <a:avLst/>
            <a:gdLst>
              <a:gd name="T0" fmla="*/ 116325969 w 1940"/>
              <a:gd name="T1" fmla="*/ 23954332 h 694"/>
              <a:gd name="T2" fmla="*/ 99534679 w 1940"/>
              <a:gd name="T3" fmla="*/ 40752973 h 694"/>
              <a:gd name="T4" fmla="*/ 96564454 w 1940"/>
              <a:gd name="T5" fmla="*/ 42026496 h 694"/>
              <a:gd name="T6" fmla="*/ 92381902 w 1940"/>
              <a:gd name="T7" fmla="*/ 37781256 h 694"/>
              <a:gd name="T8" fmla="*/ 92381902 w 1940"/>
              <a:gd name="T9" fmla="*/ 29412322 h 694"/>
              <a:gd name="T10" fmla="*/ 25156394 w 1940"/>
              <a:gd name="T11" fmla="*/ 29412322 h 694"/>
              <a:gd name="T12" fmla="*/ 25156394 w 1940"/>
              <a:gd name="T13" fmla="*/ 37781256 h 694"/>
              <a:gd name="T14" fmla="*/ 20973842 w 1940"/>
              <a:gd name="T15" fmla="*/ 42026496 h 694"/>
              <a:gd name="T16" fmla="*/ 18003617 w 1940"/>
              <a:gd name="T17" fmla="*/ 40752973 h 694"/>
              <a:gd name="T18" fmla="*/ 1212327 w 1940"/>
              <a:gd name="T19" fmla="*/ 23954332 h 694"/>
              <a:gd name="T20" fmla="*/ 0 w 1940"/>
              <a:gd name="T21" fmla="*/ 20982861 h 694"/>
              <a:gd name="T22" fmla="*/ 1212327 w 1940"/>
              <a:gd name="T23" fmla="*/ 18071917 h 694"/>
              <a:gd name="T24" fmla="*/ 18003617 w 1940"/>
              <a:gd name="T25" fmla="*/ 1273523 h 694"/>
              <a:gd name="T26" fmla="*/ 20973842 w 1940"/>
              <a:gd name="T27" fmla="*/ 0 h 694"/>
              <a:gd name="T28" fmla="*/ 25156394 w 1940"/>
              <a:gd name="T29" fmla="*/ 4184467 h 694"/>
              <a:gd name="T30" fmla="*/ 25156394 w 1940"/>
              <a:gd name="T31" fmla="*/ 12613927 h 694"/>
              <a:gd name="T32" fmla="*/ 92381902 w 1940"/>
              <a:gd name="T33" fmla="*/ 12613927 h 694"/>
              <a:gd name="T34" fmla="*/ 92381902 w 1940"/>
              <a:gd name="T35" fmla="*/ 4184467 h 694"/>
              <a:gd name="T36" fmla="*/ 96564454 w 1940"/>
              <a:gd name="T37" fmla="*/ 0 h 694"/>
              <a:gd name="T38" fmla="*/ 99534679 w 1940"/>
              <a:gd name="T39" fmla="*/ 1273523 h 694"/>
              <a:gd name="T40" fmla="*/ 116325969 w 1940"/>
              <a:gd name="T41" fmla="*/ 18071917 h 694"/>
              <a:gd name="T42" fmla="*/ 117538296 w 1940"/>
              <a:gd name="T43" fmla="*/ 20982861 h 694"/>
              <a:gd name="T44" fmla="*/ 116325969 w 1940"/>
              <a:gd name="T45" fmla="*/ 23954332 h 69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940" h="694">
                <a:moveTo>
                  <a:pt x="1919" y="395"/>
                </a:moveTo>
                <a:lnTo>
                  <a:pt x="1642" y="672"/>
                </a:lnTo>
                <a:cubicBezTo>
                  <a:pt x="1629" y="685"/>
                  <a:pt x="1611" y="693"/>
                  <a:pt x="1593" y="693"/>
                </a:cubicBezTo>
                <a:cubicBezTo>
                  <a:pt x="1555" y="693"/>
                  <a:pt x="1524" y="661"/>
                  <a:pt x="1524" y="623"/>
                </a:cubicBezTo>
                <a:lnTo>
                  <a:pt x="1524" y="485"/>
                </a:lnTo>
                <a:lnTo>
                  <a:pt x="415" y="485"/>
                </a:lnTo>
                <a:lnTo>
                  <a:pt x="415" y="623"/>
                </a:lnTo>
                <a:cubicBezTo>
                  <a:pt x="415" y="661"/>
                  <a:pt x="384" y="693"/>
                  <a:pt x="346" y="693"/>
                </a:cubicBezTo>
                <a:cubicBezTo>
                  <a:pt x="328" y="693"/>
                  <a:pt x="310" y="685"/>
                  <a:pt x="297" y="672"/>
                </a:cubicBezTo>
                <a:lnTo>
                  <a:pt x="20" y="395"/>
                </a:lnTo>
                <a:cubicBezTo>
                  <a:pt x="7" y="382"/>
                  <a:pt x="0" y="364"/>
                  <a:pt x="0" y="346"/>
                </a:cubicBezTo>
                <a:cubicBezTo>
                  <a:pt x="0" y="327"/>
                  <a:pt x="7" y="311"/>
                  <a:pt x="20" y="298"/>
                </a:cubicBezTo>
                <a:lnTo>
                  <a:pt x="297" y="21"/>
                </a:lnTo>
                <a:cubicBezTo>
                  <a:pt x="310" y="8"/>
                  <a:pt x="328" y="0"/>
                  <a:pt x="346" y="0"/>
                </a:cubicBezTo>
                <a:cubicBezTo>
                  <a:pt x="384" y="0"/>
                  <a:pt x="415" y="31"/>
                  <a:pt x="415" y="69"/>
                </a:cubicBezTo>
                <a:lnTo>
                  <a:pt x="415" y="208"/>
                </a:lnTo>
                <a:lnTo>
                  <a:pt x="1524" y="208"/>
                </a:lnTo>
                <a:lnTo>
                  <a:pt x="1524" y="69"/>
                </a:lnTo>
                <a:cubicBezTo>
                  <a:pt x="1524" y="31"/>
                  <a:pt x="1555" y="0"/>
                  <a:pt x="1593" y="0"/>
                </a:cubicBezTo>
                <a:cubicBezTo>
                  <a:pt x="1611" y="0"/>
                  <a:pt x="1629" y="8"/>
                  <a:pt x="1642" y="21"/>
                </a:cubicBezTo>
                <a:lnTo>
                  <a:pt x="1919" y="298"/>
                </a:lnTo>
                <a:cubicBezTo>
                  <a:pt x="1932" y="311"/>
                  <a:pt x="1939" y="327"/>
                  <a:pt x="1939" y="346"/>
                </a:cubicBezTo>
                <a:cubicBezTo>
                  <a:pt x="1939" y="364"/>
                  <a:pt x="1932" y="382"/>
                  <a:pt x="1919" y="395"/>
                </a:cubicBezTo>
              </a:path>
            </a:pathLst>
          </a:custGeom>
          <a:solidFill>
            <a:schemeClr val="accent4"/>
          </a:solidFill>
          <a:ln>
            <a:noFill/>
          </a:ln>
        </p:spPr>
        <p:txBody>
          <a:bodyPr wrap="none" lIns="91431" tIns="45716" rIns="91431" bIns="45716" anchor="ctr"/>
          <a:lstStyle/>
          <a:p>
            <a:endParaRPr lang="en-US"/>
          </a:p>
        </p:txBody>
      </p:sp>
      <p:sp>
        <p:nvSpPr>
          <p:cNvPr id="46" name="Freeform 45"/>
          <p:cNvSpPr>
            <a:spLocks noChangeArrowheads="1"/>
          </p:cNvSpPr>
          <p:nvPr/>
        </p:nvSpPr>
        <p:spPr bwMode="auto">
          <a:xfrm>
            <a:off x="3906733" y="3172836"/>
            <a:ext cx="449263" cy="423862"/>
          </a:xfrm>
          <a:custGeom>
            <a:avLst/>
            <a:gdLst>
              <a:gd name="T0" fmla="*/ 102861254 w 1822"/>
              <a:gd name="T1" fmla="*/ 78778834 h 1724"/>
              <a:gd name="T2" fmla="*/ 94491697 w 1822"/>
              <a:gd name="T3" fmla="*/ 71276182 h 1724"/>
              <a:gd name="T4" fmla="*/ 88184261 w 1822"/>
              <a:gd name="T5" fmla="*/ 77568713 h 1724"/>
              <a:gd name="T6" fmla="*/ 102618623 w 1822"/>
              <a:gd name="T7" fmla="*/ 91969203 h 1724"/>
              <a:gd name="T8" fmla="*/ 104438113 w 1822"/>
              <a:gd name="T9" fmla="*/ 96386071 h 1724"/>
              <a:gd name="T10" fmla="*/ 96553819 w 1822"/>
              <a:gd name="T11" fmla="*/ 104251858 h 1724"/>
              <a:gd name="T12" fmla="*/ 92126285 w 1822"/>
              <a:gd name="T13" fmla="*/ 102436677 h 1724"/>
              <a:gd name="T14" fmla="*/ 48034401 w 1822"/>
              <a:gd name="T15" fmla="*/ 58509183 h 1724"/>
              <a:gd name="T16" fmla="*/ 24138393 w 1822"/>
              <a:gd name="T17" fmla="*/ 67040758 h 1724"/>
              <a:gd name="T18" fmla="*/ 0 w 1822"/>
              <a:gd name="T19" fmla="*/ 42959299 h 1724"/>
              <a:gd name="T20" fmla="*/ 43000288 w 1822"/>
              <a:gd name="T21" fmla="*/ 0 h 1724"/>
              <a:gd name="T22" fmla="*/ 67138928 w 1822"/>
              <a:gd name="T23" fmla="*/ 24081459 h 1724"/>
              <a:gd name="T24" fmla="*/ 58587397 w 1822"/>
              <a:gd name="T25" fmla="*/ 47981228 h 1724"/>
              <a:gd name="T26" fmla="*/ 81876579 w 1822"/>
              <a:gd name="T27" fmla="*/ 71276182 h 1724"/>
              <a:gd name="T28" fmla="*/ 88184261 w 1822"/>
              <a:gd name="T29" fmla="*/ 64983404 h 1724"/>
              <a:gd name="T30" fmla="*/ 80603010 w 1822"/>
              <a:gd name="T31" fmla="*/ 56573038 h 1724"/>
              <a:gd name="T32" fmla="*/ 88184261 w 1822"/>
              <a:gd name="T33" fmla="*/ 49070386 h 1724"/>
              <a:gd name="T34" fmla="*/ 89700462 w 1822"/>
              <a:gd name="T35" fmla="*/ 49735928 h 1724"/>
              <a:gd name="T36" fmla="*/ 110442506 w 1822"/>
              <a:gd name="T37" fmla="*/ 71276182 h 1724"/>
              <a:gd name="T38" fmla="*/ 102861254 w 1822"/>
              <a:gd name="T39" fmla="*/ 78778834 h 1724"/>
              <a:gd name="T40" fmla="*/ 41969351 w 1822"/>
              <a:gd name="T41" fmla="*/ 12585309 h 1724"/>
              <a:gd name="T42" fmla="*/ 29414891 w 1822"/>
              <a:gd name="T43" fmla="*/ 25170617 h 1724"/>
              <a:gd name="T44" fmla="*/ 30628049 w 1822"/>
              <a:gd name="T45" fmla="*/ 30615916 h 1724"/>
              <a:gd name="T46" fmla="*/ 25230235 w 1822"/>
              <a:gd name="T47" fmla="*/ 29345314 h 1724"/>
              <a:gd name="T48" fmla="*/ 12615118 w 1822"/>
              <a:gd name="T49" fmla="*/ 41930622 h 1724"/>
              <a:gd name="T50" fmla="*/ 25230235 w 1822"/>
              <a:gd name="T51" fmla="*/ 54515931 h 1724"/>
              <a:gd name="T52" fmla="*/ 37784448 w 1822"/>
              <a:gd name="T53" fmla="*/ 41930622 h 1724"/>
              <a:gd name="T54" fmla="*/ 36571537 w 1822"/>
              <a:gd name="T55" fmla="*/ 36485077 h 1724"/>
              <a:gd name="T56" fmla="*/ 41969351 w 1822"/>
              <a:gd name="T57" fmla="*/ 37755680 h 1724"/>
              <a:gd name="T58" fmla="*/ 54584468 w 1822"/>
              <a:gd name="T59" fmla="*/ 25170617 h 1724"/>
              <a:gd name="T60" fmla="*/ 41969351 w 1822"/>
              <a:gd name="T61" fmla="*/ 12585309 h 172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822" h="1724">
                <a:moveTo>
                  <a:pt x="1696" y="1302"/>
                </a:moveTo>
                <a:cubicBezTo>
                  <a:pt x="1668" y="1302"/>
                  <a:pt x="1580" y="1200"/>
                  <a:pt x="1558" y="1178"/>
                </a:cubicBezTo>
                <a:lnTo>
                  <a:pt x="1454" y="1282"/>
                </a:lnTo>
                <a:lnTo>
                  <a:pt x="1692" y="1520"/>
                </a:lnTo>
                <a:cubicBezTo>
                  <a:pt x="1711" y="1539"/>
                  <a:pt x="1722" y="1566"/>
                  <a:pt x="1722" y="1593"/>
                </a:cubicBezTo>
                <a:cubicBezTo>
                  <a:pt x="1722" y="1654"/>
                  <a:pt x="1653" y="1723"/>
                  <a:pt x="1592" y="1723"/>
                </a:cubicBezTo>
                <a:cubicBezTo>
                  <a:pt x="1565" y="1723"/>
                  <a:pt x="1538" y="1712"/>
                  <a:pt x="1519" y="1693"/>
                </a:cubicBezTo>
                <a:lnTo>
                  <a:pt x="792" y="967"/>
                </a:lnTo>
                <a:cubicBezTo>
                  <a:pt x="679" y="1051"/>
                  <a:pt x="541" y="1108"/>
                  <a:pt x="398" y="1108"/>
                </a:cubicBezTo>
                <a:cubicBezTo>
                  <a:pt x="162" y="1108"/>
                  <a:pt x="0" y="945"/>
                  <a:pt x="0" y="710"/>
                </a:cubicBezTo>
                <a:cubicBezTo>
                  <a:pt x="0" y="355"/>
                  <a:pt x="355" y="0"/>
                  <a:pt x="709" y="0"/>
                </a:cubicBezTo>
                <a:cubicBezTo>
                  <a:pt x="944" y="0"/>
                  <a:pt x="1107" y="162"/>
                  <a:pt x="1107" y="398"/>
                </a:cubicBezTo>
                <a:cubicBezTo>
                  <a:pt x="1107" y="541"/>
                  <a:pt x="1050" y="680"/>
                  <a:pt x="966" y="793"/>
                </a:cubicBezTo>
                <a:lnTo>
                  <a:pt x="1350" y="1178"/>
                </a:lnTo>
                <a:lnTo>
                  <a:pt x="1454" y="1074"/>
                </a:lnTo>
                <a:cubicBezTo>
                  <a:pt x="1431" y="1051"/>
                  <a:pt x="1329" y="963"/>
                  <a:pt x="1329" y="935"/>
                </a:cubicBezTo>
                <a:cubicBezTo>
                  <a:pt x="1329" y="910"/>
                  <a:pt x="1429" y="811"/>
                  <a:pt x="1454" y="811"/>
                </a:cubicBezTo>
                <a:cubicBezTo>
                  <a:pt x="1462" y="811"/>
                  <a:pt x="1472" y="815"/>
                  <a:pt x="1479" y="822"/>
                </a:cubicBezTo>
                <a:cubicBezTo>
                  <a:pt x="1519" y="862"/>
                  <a:pt x="1821" y="1146"/>
                  <a:pt x="1821" y="1178"/>
                </a:cubicBezTo>
                <a:cubicBezTo>
                  <a:pt x="1821" y="1203"/>
                  <a:pt x="1721" y="1302"/>
                  <a:pt x="1696" y="1302"/>
                </a:cubicBezTo>
                <a:close/>
                <a:moveTo>
                  <a:pt x="692" y="208"/>
                </a:moveTo>
                <a:cubicBezTo>
                  <a:pt x="578" y="208"/>
                  <a:pt x="485" y="301"/>
                  <a:pt x="485" y="416"/>
                </a:cubicBezTo>
                <a:cubicBezTo>
                  <a:pt x="485" y="447"/>
                  <a:pt x="492" y="477"/>
                  <a:pt x="505" y="506"/>
                </a:cubicBezTo>
                <a:cubicBezTo>
                  <a:pt x="477" y="493"/>
                  <a:pt x="447" y="485"/>
                  <a:pt x="416" y="485"/>
                </a:cubicBezTo>
                <a:cubicBezTo>
                  <a:pt x="301" y="485"/>
                  <a:pt x="208" y="578"/>
                  <a:pt x="208" y="693"/>
                </a:cubicBezTo>
                <a:cubicBezTo>
                  <a:pt x="208" y="808"/>
                  <a:pt x="301" y="901"/>
                  <a:pt x="416" y="901"/>
                </a:cubicBezTo>
                <a:cubicBezTo>
                  <a:pt x="530" y="901"/>
                  <a:pt x="623" y="808"/>
                  <a:pt x="623" y="693"/>
                </a:cubicBezTo>
                <a:cubicBezTo>
                  <a:pt x="623" y="661"/>
                  <a:pt x="616" y="631"/>
                  <a:pt x="603" y="603"/>
                </a:cubicBezTo>
                <a:cubicBezTo>
                  <a:pt x="631" y="616"/>
                  <a:pt x="661" y="624"/>
                  <a:pt x="692" y="624"/>
                </a:cubicBezTo>
                <a:cubicBezTo>
                  <a:pt x="806" y="624"/>
                  <a:pt x="900" y="530"/>
                  <a:pt x="900" y="416"/>
                </a:cubicBezTo>
                <a:cubicBezTo>
                  <a:pt x="900" y="301"/>
                  <a:pt x="806" y="208"/>
                  <a:pt x="692" y="208"/>
                </a:cubicBezTo>
                <a:close/>
              </a:path>
            </a:pathLst>
          </a:custGeom>
          <a:solidFill>
            <a:schemeClr val="accent4"/>
          </a:solidFill>
          <a:ln>
            <a:noFill/>
          </a:ln>
        </p:spPr>
        <p:txBody>
          <a:bodyPr wrap="none" lIns="91431" tIns="45716" rIns="91431" bIns="45716" anchor="ctr"/>
          <a:lstStyle/>
          <a:p>
            <a:endParaRPr lang="en-US"/>
          </a:p>
        </p:txBody>
      </p:sp>
      <p:sp>
        <p:nvSpPr>
          <p:cNvPr id="47" name="Freeform 46"/>
          <p:cNvSpPr>
            <a:spLocks noChangeArrowheads="1"/>
          </p:cNvSpPr>
          <p:nvPr/>
        </p:nvSpPr>
        <p:spPr bwMode="auto">
          <a:xfrm>
            <a:off x="4503633" y="3207761"/>
            <a:ext cx="444500" cy="376237"/>
          </a:xfrm>
          <a:custGeom>
            <a:avLst/>
            <a:gdLst>
              <a:gd name="T0" fmla="*/ 109413848 w 1802"/>
              <a:gd name="T1" fmla="*/ 46283319 h 1525"/>
              <a:gd name="T2" fmla="*/ 105707872 w 1802"/>
              <a:gd name="T3" fmla="*/ 50474476 h 1525"/>
              <a:gd name="T4" fmla="*/ 37058522 w 1802"/>
              <a:gd name="T5" fmla="*/ 58492148 h 1525"/>
              <a:gd name="T6" fmla="*/ 37909042 w 1802"/>
              <a:gd name="T7" fmla="*/ 63108144 h 1525"/>
              <a:gd name="T8" fmla="*/ 36329612 w 1802"/>
              <a:gd name="T9" fmla="*/ 67299301 h 1525"/>
              <a:gd name="T10" fmla="*/ 96838099 w 1802"/>
              <a:gd name="T11" fmla="*/ 67299301 h 1525"/>
              <a:gd name="T12" fmla="*/ 101030015 w 1802"/>
              <a:gd name="T13" fmla="*/ 71490211 h 1525"/>
              <a:gd name="T14" fmla="*/ 96838099 w 1802"/>
              <a:gd name="T15" fmla="*/ 75681368 h 1525"/>
              <a:gd name="T16" fmla="*/ 29464529 w 1802"/>
              <a:gd name="T17" fmla="*/ 75681368 h 1525"/>
              <a:gd name="T18" fmla="*/ 25272612 w 1802"/>
              <a:gd name="T19" fmla="*/ 71490211 h 1525"/>
              <a:gd name="T20" fmla="*/ 29282239 w 1802"/>
              <a:gd name="T21" fmla="*/ 62500737 h 1525"/>
              <a:gd name="T22" fmla="*/ 17678618 w 1802"/>
              <a:gd name="T23" fmla="*/ 8382067 h 1525"/>
              <a:gd name="T24" fmla="*/ 4252597 w 1802"/>
              <a:gd name="T25" fmla="*/ 8382067 h 1525"/>
              <a:gd name="T26" fmla="*/ 0 w 1802"/>
              <a:gd name="T27" fmla="*/ 4190910 h 1525"/>
              <a:gd name="T28" fmla="*/ 4252597 w 1802"/>
              <a:gd name="T29" fmla="*/ 0 h 1525"/>
              <a:gd name="T30" fmla="*/ 21080943 w 1802"/>
              <a:gd name="T31" fmla="*/ 0 h 1525"/>
              <a:gd name="T32" fmla="*/ 26244740 w 1802"/>
              <a:gd name="T33" fmla="*/ 8382067 h 1525"/>
              <a:gd name="T34" fmla="*/ 105221931 w 1802"/>
              <a:gd name="T35" fmla="*/ 8382067 h 1525"/>
              <a:gd name="T36" fmla="*/ 109413848 w 1802"/>
              <a:gd name="T37" fmla="*/ 12572977 h 1525"/>
              <a:gd name="T38" fmla="*/ 109413848 w 1802"/>
              <a:gd name="T39" fmla="*/ 46283319 h 1525"/>
              <a:gd name="T40" fmla="*/ 33717126 w 1802"/>
              <a:gd name="T41" fmla="*/ 92566884 h 1525"/>
              <a:gd name="T42" fmla="*/ 25272612 w 1802"/>
              <a:gd name="T43" fmla="*/ 84124126 h 1525"/>
              <a:gd name="T44" fmla="*/ 33717126 w 1802"/>
              <a:gd name="T45" fmla="*/ 75681368 h 1525"/>
              <a:gd name="T46" fmla="*/ 42100958 w 1802"/>
              <a:gd name="T47" fmla="*/ 84124126 h 1525"/>
              <a:gd name="T48" fmla="*/ 33717126 w 1802"/>
              <a:gd name="T49" fmla="*/ 92566884 h 1525"/>
              <a:gd name="T50" fmla="*/ 92585502 w 1802"/>
              <a:gd name="T51" fmla="*/ 92566884 h 1525"/>
              <a:gd name="T52" fmla="*/ 84201916 w 1802"/>
              <a:gd name="T53" fmla="*/ 84124126 h 1525"/>
              <a:gd name="T54" fmla="*/ 92585502 w 1802"/>
              <a:gd name="T55" fmla="*/ 75681368 h 1525"/>
              <a:gd name="T56" fmla="*/ 101030015 w 1802"/>
              <a:gd name="T57" fmla="*/ 84124126 h 1525"/>
              <a:gd name="T58" fmla="*/ 92585502 w 1802"/>
              <a:gd name="T59" fmla="*/ 92566884 h 152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802" h="1525">
                <a:moveTo>
                  <a:pt x="1801" y="762"/>
                </a:moveTo>
                <a:cubicBezTo>
                  <a:pt x="1801" y="796"/>
                  <a:pt x="1774" y="827"/>
                  <a:pt x="1740" y="831"/>
                </a:cubicBezTo>
                <a:lnTo>
                  <a:pt x="610" y="963"/>
                </a:lnTo>
                <a:cubicBezTo>
                  <a:pt x="615" y="988"/>
                  <a:pt x="624" y="1013"/>
                  <a:pt x="624" y="1039"/>
                </a:cubicBezTo>
                <a:cubicBezTo>
                  <a:pt x="624" y="1064"/>
                  <a:pt x="609" y="1086"/>
                  <a:pt x="598" y="1108"/>
                </a:cubicBezTo>
                <a:lnTo>
                  <a:pt x="1594" y="1108"/>
                </a:lnTo>
                <a:cubicBezTo>
                  <a:pt x="1632" y="1108"/>
                  <a:pt x="1663" y="1139"/>
                  <a:pt x="1663" y="1177"/>
                </a:cubicBezTo>
                <a:cubicBezTo>
                  <a:pt x="1663" y="1215"/>
                  <a:pt x="1632" y="1246"/>
                  <a:pt x="1594" y="1246"/>
                </a:cubicBezTo>
                <a:lnTo>
                  <a:pt x="485" y="1246"/>
                </a:lnTo>
                <a:cubicBezTo>
                  <a:pt x="447" y="1246"/>
                  <a:pt x="416" y="1215"/>
                  <a:pt x="416" y="1177"/>
                </a:cubicBezTo>
                <a:cubicBezTo>
                  <a:pt x="416" y="1144"/>
                  <a:pt x="465" y="1062"/>
                  <a:pt x="482" y="1029"/>
                </a:cubicBezTo>
                <a:lnTo>
                  <a:pt x="291" y="138"/>
                </a:lnTo>
                <a:lnTo>
                  <a:pt x="70" y="138"/>
                </a:lnTo>
                <a:cubicBezTo>
                  <a:pt x="32" y="138"/>
                  <a:pt x="0" y="107"/>
                  <a:pt x="0" y="69"/>
                </a:cubicBezTo>
                <a:cubicBezTo>
                  <a:pt x="0" y="31"/>
                  <a:pt x="32" y="0"/>
                  <a:pt x="70" y="0"/>
                </a:cubicBezTo>
                <a:lnTo>
                  <a:pt x="347" y="0"/>
                </a:lnTo>
                <a:cubicBezTo>
                  <a:pt x="419" y="0"/>
                  <a:pt x="421" y="86"/>
                  <a:pt x="432" y="138"/>
                </a:cubicBezTo>
                <a:lnTo>
                  <a:pt x="1732" y="138"/>
                </a:lnTo>
                <a:cubicBezTo>
                  <a:pt x="1770" y="138"/>
                  <a:pt x="1801" y="170"/>
                  <a:pt x="1801" y="207"/>
                </a:cubicBezTo>
                <a:lnTo>
                  <a:pt x="1801" y="762"/>
                </a:lnTo>
                <a:close/>
                <a:moveTo>
                  <a:pt x="555" y="1524"/>
                </a:moveTo>
                <a:cubicBezTo>
                  <a:pt x="479" y="1524"/>
                  <a:pt x="416" y="1461"/>
                  <a:pt x="416" y="1385"/>
                </a:cubicBezTo>
                <a:cubicBezTo>
                  <a:pt x="416" y="1309"/>
                  <a:pt x="480" y="1246"/>
                  <a:pt x="555" y="1246"/>
                </a:cubicBezTo>
                <a:cubicBezTo>
                  <a:pt x="631" y="1246"/>
                  <a:pt x="693" y="1309"/>
                  <a:pt x="693" y="1385"/>
                </a:cubicBezTo>
                <a:cubicBezTo>
                  <a:pt x="693" y="1461"/>
                  <a:pt x="630" y="1524"/>
                  <a:pt x="555" y="1524"/>
                </a:cubicBezTo>
                <a:close/>
                <a:moveTo>
                  <a:pt x="1524" y="1524"/>
                </a:moveTo>
                <a:cubicBezTo>
                  <a:pt x="1449" y="1524"/>
                  <a:pt x="1386" y="1461"/>
                  <a:pt x="1386" y="1385"/>
                </a:cubicBezTo>
                <a:cubicBezTo>
                  <a:pt x="1386" y="1309"/>
                  <a:pt x="1449" y="1246"/>
                  <a:pt x="1524" y="1246"/>
                </a:cubicBezTo>
                <a:cubicBezTo>
                  <a:pt x="1600" y="1246"/>
                  <a:pt x="1663" y="1309"/>
                  <a:pt x="1663" y="1385"/>
                </a:cubicBezTo>
                <a:cubicBezTo>
                  <a:pt x="1663" y="1461"/>
                  <a:pt x="1600" y="1524"/>
                  <a:pt x="1524" y="1524"/>
                </a:cubicBezTo>
                <a:close/>
              </a:path>
            </a:pathLst>
          </a:custGeom>
          <a:solidFill>
            <a:schemeClr val="accent4"/>
          </a:solidFill>
          <a:ln>
            <a:noFill/>
          </a:ln>
        </p:spPr>
        <p:txBody>
          <a:bodyPr wrap="none" lIns="91431" tIns="45716" rIns="91431" bIns="45716" anchor="ctr"/>
          <a:lstStyle/>
          <a:p>
            <a:endParaRPr lang="en-US"/>
          </a:p>
        </p:txBody>
      </p:sp>
      <p:sp>
        <p:nvSpPr>
          <p:cNvPr id="48" name="Freeform 47"/>
          <p:cNvSpPr>
            <a:spLocks noChangeArrowheads="1"/>
          </p:cNvSpPr>
          <p:nvPr/>
        </p:nvSpPr>
        <p:spPr bwMode="auto">
          <a:xfrm>
            <a:off x="5065608" y="3172836"/>
            <a:ext cx="342900" cy="409575"/>
          </a:xfrm>
          <a:custGeom>
            <a:avLst/>
            <a:gdLst>
              <a:gd name="T0" fmla="*/ 84442648 w 1387"/>
              <a:gd name="T1" fmla="*/ 54520980 h 1664"/>
              <a:gd name="T2" fmla="*/ 43927295 w 1387"/>
              <a:gd name="T3" fmla="*/ 100207299 h 1664"/>
              <a:gd name="T4" fmla="*/ 42221200 w 1387"/>
              <a:gd name="T5" fmla="*/ 100630904 h 1664"/>
              <a:gd name="T6" fmla="*/ 40515353 w 1387"/>
              <a:gd name="T7" fmla="*/ 100207299 h 1664"/>
              <a:gd name="T8" fmla="*/ 0 w 1387"/>
              <a:gd name="T9" fmla="*/ 54520980 h 1664"/>
              <a:gd name="T10" fmla="*/ 0 w 1387"/>
              <a:gd name="T11" fmla="*/ 4175253 h 1664"/>
              <a:gd name="T12" fmla="*/ 4264865 w 1387"/>
              <a:gd name="T13" fmla="*/ 0 h 1664"/>
              <a:gd name="T14" fmla="*/ 80177783 w 1387"/>
              <a:gd name="T15" fmla="*/ 0 h 1664"/>
              <a:gd name="T16" fmla="*/ 84442648 w 1387"/>
              <a:gd name="T17" fmla="*/ 4175253 h 1664"/>
              <a:gd name="T18" fmla="*/ 84442648 w 1387"/>
              <a:gd name="T19" fmla="*/ 54520980 h 1664"/>
              <a:gd name="T20" fmla="*/ 71770181 w 1387"/>
              <a:gd name="T21" fmla="*/ 12586555 h 1664"/>
              <a:gd name="T22" fmla="*/ 42221200 w 1387"/>
              <a:gd name="T23" fmla="*/ 12586555 h 1664"/>
              <a:gd name="T24" fmla="*/ 42221200 w 1387"/>
              <a:gd name="T25" fmla="*/ 87015735 h 1664"/>
              <a:gd name="T26" fmla="*/ 56294934 w 1387"/>
              <a:gd name="T27" fmla="*/ 78059974 h 1664"/>
              <a:gd name="T28" fmla="*/ 71770181 w 1387"/>
              <a:gd name="T29" fmla="*/ 54520980 h 1664"/>
              <a:gd name="T30" fmla="*/ 71770181 w 1387"/>
              <a:gd name="T31" fmla="*/ 12586555 h 16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87" h="1664">
                <a:moveTo>
                  <a:pt x="1386" y="901"/>
                </a:moveTo>
                <a:cubicBezTo>
                  <a:pt x="1386" y="1356"/>
                  <a:pt x="748" y="1644"/>
                  <a:pt x="721" y="1656"/>
                </a:cubicBezTo>
                <a:cubicBezTo>
                  <a:pt x="712" y="1660"/>
                  <a:pt x="703" y="1663"/>
                  <a:pt x="693" y="1663"/>
                </a:cubicBezTo>
                <a:cubicBezTo>
                  <a:pt x="683" y="1663"/>
                  <a:pt x="673" y="1660"/>
                  <a:pt x="665" y="1656"/>
                </a:cubicBezTo>
                <a:cubicBezTo>
                  <a:pt x="638" y="1644"/>
                  <a:pt x="0" y="1356"/>
                  <a:pt x="0" y="901"/>
                </a:cubicBezTo>
                <a:lnTo>
                  <a:pt x="0" y="69"/>
                </a:lnTo>
                <a:cubicBezTo>
                  <a:pt x="0" y="32"/>
                  <a:pt x="32" y="0"/>
                  <a:pt x="70" y="0"/>
                </a:cubicBezTo>
                <a:lnTo>
                  <a:pt x="1316" y="0"/>
                </a:lnTo>
                <a:cubicBezTo>
                  <a:pt x="1354" y="0"/>
                  <a:pt x="1386" y="32"/>
                  <a:pt x="1386" y="69"/>
                </a:cubicBezTo>
                <a:lnTo>
                  <a:pt x="1386" y="901"/>
                </a:lnTo>
                <a:close/>
                <a:moveTo>
                  <a:pt x="1178" y="208"/>
                </a:moveTo>
                <a:lnTo>
                  <a:pt x="693" y="208"/>
                </a:lnTo>
                <a:lnTo>
                  <a:pt x="693" y="1438"/>
                </a:lnTo>
                <a:cubicBezTo>
                  <a:pt x="748" y="1409"/>
                  <a:pt x="837" y="1358"/>
                  <a:pt x="924" y="1290"/>
                </a:cubicBezTo>
                <a:cubicBezTo>
                  <a:pt x="1039" y="1199"/>
                  <a:pt x="1178" y="1058"/>
                  <a:pt x="1178" y="901"/>
                </a:cubicBezTo>
                <a:lnTo>
                  <a:pt x="1178" y="208"/>
                </a:lnTo>
                <a:close/>
              </a:path>
            </a:pathLst>
          </a:custGeom>
          <a:solidFill>
            <a:schemeClr val="accent4"/>
          </a:solidFill>
          <a:ln>
            <a:noFill/>
          </a:ln>
        </p:spPr>
        <p:txBody>
          <a:bodyPr wrap="none" lIns="91431" tIns="45716" rIns="91431" bIns="45716" anchor="ctr"/>
          <a:lstStyle/>
          <a:p>
            <a:endParaRPr lang="en-US"/>
          </a:p>
        </p:txBody>
      </p:sp>
      <p:sp>
        <p:nvSpPr>
          <p:cNvPr id="49" name="Freeform 48"/>
          <p:cNvSpPr>
            <a:spLocks noChangeArrowheads="1"/>
          </p:cNvSpPr>
          <p:nvPr/>
        </p:nvSpPr>
        <p:spPr bwMode="auto">
          <a:xfrm>
            <a:off x="5525983" y="3172836"/>
            <a:ext cx="444500" cy="409575"/>
          </a:xfrm>
          <a:custGeom>
            <a:avLst/>
            <a:gdLst>
              <a:gd name="T0" fmla="*/ 109353163 w 1803"/>
              <a:gd name="T1" fmla="*/ 81751318 h 1664"/>
              <a:gd name="T2" fmla="*/ 107229277 w 1803"/>
              <a:gd name="T3" fmla="*/ 83808792 h 1664"/>
              <a:gd name="T4" fmla="*/ 92482872 w 1803"/>
              <a:gd name="T5" fmla="*/ 83808792 h 1664"/>
              <a:gd name="T6" fmla="*/ 92482872 w 1803"/>
              <a:gd name="T7" fmla="*/ 94337626 h 1664"/>
              <a:gd name="T8" fmla="*/ 86232507 w 1803"/>
              <a:gd name="T9" fmla="*/ 100630904 h 1664"/>
              <a:gd name="T10" fmla="*/ 23120656 w 1803"/>
              <a:gd name="T11" fmla="*/ 100630904 h 1664"/>
              <a:gd name="T12" fmla="*/ 16870291 w 1803"/>
              <a:gd name="T13" fmla="*/ 94337626 h 1664"/>
              <a:gd name="T14" fmla="*/ 16870291 w 1803"/>
              <a:gd name="T15" fmla="*/ 83808792 h 1664"/>
              <a:gd name="T16" fmla="*/ 2123887 w 1803"/>
              <a:gd name="T17" fmla="*/ 83808792 h 1664"/>
              <a:gd name="T18" fmla="*/ 0 w 1803"/>
              <a:gd name="T19" fmla="*/ 81751318 h 1664"/>
              <a:gd name="T20" fmla="*/ 0 w 1803"/>
              <a:gd name="T21" fmla="*/ 54520980 h 1664"/>
              <a:gd name="T22" fmla="*/ 12622271 w 1803"/>
              <a:gd name="T23" fmla="*/ 41934671 h 1664"/>
              <a:gd name="T24" fmla="*/ 16870291 w 1803"/>
              <a:gd name="T25" fmla="*/ 41934671 h 1664"/>
              <a:gd name="T26" fmla="*/ 16870291 w 1803"/>
              <a:gd name="T27" fmla="*/ 6293277 h 1664"/>
              <a:gd name="T28" fmla="*/ 23120656 w 1803"/>
              <a:gd name="T29" fmla="*/ 0 h 1664"/>
              <a:gd name="T30" fmla="*/ 67298976 w 1803"/>
              <a:gd name="T31" fmla="*/ 0 h 1664"/>
              <a:gd name="T32" fmla="*/ 78039950 w 1803"/>
              <a:gd name="T33" fmla="*/ 4477757 h 1664"/>
              <a:gd name="T34" fmla="*/ 88052911 w 1803"/>
              <a:gd name="T35" fmla="*/ 14401829 h 1664"/>
              <a:gd name="T36" fmla="*/ 92482872 w 1803"/>
              <a:gd name="T37" fmla="*/ 25172863 h 1664"/>
              <a:gd name="T38" fmla="*/ 92482872 w 1803"/>
              <a:gd name="T39" fmla="*/ 41934671 h 1664"/>
              <a:gd name="T40" fmla="*/ 96730892 w 1803"/>
              <a:gd name="T41" fmla="*/ 41934671 h 1664"/>
              <a:gd name="T42" fmla="*/ 109353163 w 1803"/>
              <a:gd name="T43" fmla="*/ 54520980 h 1664"/>
              <a:gd name="T44" fmla="*/ 109353163 w 1803"/>
              <a:gd name="T45" fmla="*/ 81751318 h 1664"/>
              <a:gd name="T46" fmla="*/ 84108374 w 1803"/>
              <a:gd name="T47" fmla="*/ 50285177 h 1664"/>
              <a:gd name="T48" fmla="*/ 84108374 w 1803"/>
              <a:gd name="T49" fmla="*/ 25172863 h 1664"/>
              <a:gd name="T50" fmla="*/ 73609989 w 1803"/>
              <a:gd name="T51" fmla="*/ 25172863 h 1664"/>
              <a:gd name="T52" fmla="*/ 67298976 w 1803"/>
              <a:gd name="T53" fmla="*/ 18879586 h 1664"/>
              <a:gd name="T54" fmla="*/ 67298976 w 1803"/>
              <a:gd name="T55" fmla="*/ 8411056 h 1664"/>
              <a:gd name="T56" fmla="*/ 25244790 w 1803"/>
              <a:gd name="T57" fmla="*/ 8411056 h 1664"/>
              <a:gd name="T58" fmla="*/ 25244790 w 1803"/>
              <a:gd name="T59" fmla="*/ 50285177 h 1664"/>
              <a:gd name="T60" fmla="*/ 84108374 w 1803"/>
              <a:gd name="T61" fmla="*/ 50285177 h 1664"/>
              <a:gd name="T62" fmla="*/ 84108374 w 1803"/>
              <a:gd name="T63" fmla="*/ 92219848 h 1664"/>
              <a:gd name="T64" fmla="*/ 84108374 w 1803"/>
              <a:gd name="T65" fmla="*/ 75458040 h 1664"/>
              <a:gd name="T66" fmla="*/ 25244790 w 1803"/>
              <a:gd name="T67" fmla="*/ 75458040 h 1664"/>
              <a:gd name="T68" fmla="*/ 25244790 w 1803"/>
              <a:gd name="T69" fmla="*/ 92219848 h 1664"/>
              <a:gd name="T70" fmla="*/ 84108374 w 1803"/>
              <a:gd name="T71" fmla="*/ 92219848 h 1664"/>
              <a:gd name="T72" fmla="*/ 96730892 w 1803"/>
              <a:gd name="T73" fmla="*/ 50285177 h 1664"/>
              <a:gd name="T74" fmla="*/ 92482872 w 1803"/>
              <a:gd name="T75" fmla="*/ 54520980 h 1664"/>
              <a:gd name="T76" fmla="*/ 96730892 w 1803"/>
              <a:gd name="T77" fmla="*/ 58696233 h 1664"/>
              <a:gd name="T78" fmla="*/ 100918018 w 1803"/>
              <a:gd name="T79" fmla="*/ 54520980 h 1664"/>
              <a:gd name="T80" fmla="*/ 96730892 w 1803"/>
              <a:gd name="T81" fmla="*/ 50285177 h 16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803" h="1664">
                <a:moveTo>
                  <a:pt x="1802" y="1351"/>
                </a:moveTo>
                <a:cubicBezTo>
                  <a:pt x="1802" y="1369"/>
                  <a:pt x="1785" y="1385"/>
                  <a:pt x="1767" y="1385"/>
                </a:cubicBezTo>
                <a:lnTo>
                  <a:pt x="1524" y="1385"/>
                </a:lnTo>
                <a:lnTo>
                  <a:pt x="1524" y="1559"/>
                </a:lnTo>
                <a:cubicBezTo>
                  <a:pt x="1524" y="1616"/>
                  <a:pt x="1478" y="1663"/>
                  <a:pt x="1421" y="1663"/>
                </a:cubicBezTo>
                <a:lnTo>
                  <a:pt x="381" y="1663"/>
                </a:lnTo>
                <a:cubicBezTo>
                  <a:pt x="324" y="1663"/>
                  <a:pt x="278" y="1616"/>
                  <a:pt x="278" y="1559"/>
                </a:cubicBezTo>
                <a:lnTo>
                  <a:pt x="278" y="1385"/>
                </a:lnTo>
                <a:lnTo>
                  <a:pt x="35" y="1385"/>
                </a:lnTo>
                <a:cubicBezTo>
                  <a:pt x="17" y="1385"/>
                  <a:pt x="0" y="1369"/>
                  <a:pt x="0" y="1351"/>
                </a:cubicBezTo>
                <a:lnTo>
                  <a:pt x="0" y="901"/>
                </a:lnTo>
                <a:cubicBezTo>
                  <a:pt x="0" y="787"/>
                  <a:pt x="95" y="693"/>
                  <a:pt x="208" y="693"/>
                </a:cubicBezTo>
                <a:lnTo>
                  <a:pt x="278" y="693"/>
                </a:lnTo>
                <a:lnTo>
                  <a:pt x="278" y="104"/>
                </a:lnTo>
                <a:cubicBezTo>
                  <a:pt x="278" y="47"/>
                  <a:pt x="324" y="0"/>
                  <a:pt x="381" y="0"/>
                </a:cubicBezTo>
                <a:lnTo>
                  <a:pt x="1109" y="0"/>
                </a:lnTo>
                <a:cubicBezTo>
                  <a:pt x="1166" y="0"/>
                  <a:pt x="1245" y="33"/>
                  <a:pt x="1286" y="74"/>
                </a:cubicBezTo>
                <a:lnTo>
                  <a:pt x="1451" y="238"/>
                </a:lnTo>
                <a:cubicBezTo>
                  <a:pt x="1492" y="279"/>
                  <a:pt x="1524" y="358"/>
                  <a:pt x="1524" y="416"/>
                </a:cubicBezTo>
                <a:lnTo>
                  <a:pt x="1524" y="693"/>
                </a:lnTo>
                <a:lnTo>
                  <a:pt x="1594" y="693"/>
                </a:lnTo>
                <a:cubicBezTo>
                  <a:pt x="1707" y="693"/>
                  <a:pt x="1802" y="787"/>
                  <a:pt x="1802" y="901"/>
                </a:cubicBezTo>
                <a:lnTo>
                  <a:pt x="1802" y="1351"/>
                </a:lnTo>
                <a:close/>
                <a:moveTo>
                  <a:pt x="1386" y="831"/>
                </a:moveTo>
                <a:lnTo>
                  <a:pt x="1386" y="416"/>
                </a:lnTo>
                <a:lnTo>
                  <a:pt x="1213" y="416"/>
                </a:lnTo>
                <a:cubicBezTo>
                  <a:pt x="1155" y="416"/>
                  <a:pt x="1109" y="369"/>
                  <a:pt x="1109" y="312"/>
                </a:cubicBezTo>
                <a:lnTo>
                  <a:pt x="1109" y="139"/>
                </a:lnTo>
                <a:lnTo>
                  <a:pt x="416" y="139"/>
                </a:lnTo>
                <a:lnTo>
                  <a:pt x="416" y="831"/>
                </a:lnTo>
                <a:lnTo>
                  <a:pt x="1386" y="831"/>
                </a:lnTo>
                <a:close/>
                <a:moveTo>
                  <a:pt x="1386" y="1524"/>
                </a:moveTo>
                <a:lnTo>
                  <a:pt x="1386" y="1247"/>
                </a:lnTo>
                <a:lnTo>
                  <a:pt x="416" y="1247"/>
                </a:lnTo>
                <a:lnTo>
                  <a:pt x="416" y="1524"/>
                </a:lnTo>
                <a:lnTo>
                  <a:pt x="1386" y="1524"/>
                </a:lnTo>
                <a:close/>
                <a:moveTo>
                  <a:pt x="1594" y="831"/>
                </a:moveTo>
                <a:cubicBezTo>
                  <a:pt x="1556" y="831"/>
                  <a:pt x="1524" y="863"/>
                  <a:pt x="1524" y="901"/>
                </a:cubicBezTo>
                <a:cubicBezTo>
                  <a:pt x="1524" y="938"/>
                  <a:pt x="1556" y="970"/>
                  <a:pt x="1594" y="970"/>
                </a:cubicBezTo>
                <a:cubicBezTo>
                  <a:pt x="1632" y="970"/>
                  <a:pt x="1663" y="938"/>
                  <a:pt x="1663" y="901"/>
                </a:cubicBezTo>
                <a:cubicBezTo>
                  <a:pt x="1663" y="863"/>
                  <a:pt x="1632" y="831"/>
                  <a:pt x="1594" y="831"/>
                </a:cubicBezTo>
                <a:close/>
              </a:path>
            </a:pathLst>
          </a:custGeom>
          <a:solidFill>
            <a:schemeClr val="accent4"/>
          </a:solidFill>
          <a:ln>
            <a:noFill/>
          </a:ln>
        </p:spPr>
        <p:txBody>
          <a:bodyPr wrap="none" lIns="91431" tIns="45716" rIns="91431" bIns="45716" anchor="ctr"/>
          <a:lstStyle/>
          <a:p>
            <a:endParaRPr lang="en-US"/>
          </a:p>
        </p:txBody>
      </p:sp>
      <p:sp>
        <p:nvSpPr>
          <p:cNvPr id="50" name="Freeform 49"/>
          <p:cNvSpPr>
            <a:spLocks noChangeArrowheads="1"/>
          </p:cNvSpPr>
          <p:nvPr/>
        </p:nvSpPr>
        <p:spPr bwMode="auto">
          <a:xfrm>
            <a:off x="6089546" y="3139498"/>
            <a:ext cx="442912" cy="419100"/>
          </a:xfrm>
          <a:custGeom>
            <a:avLst/>
            <a:gdLst>
              <a:gd name="T0" fmla="*/ 98066173 w 1802"/>
              <a:gd name="T1" fmla="*/ 84352370 h 1702"/>
              <a:gd name="T2" fmla="*/ 80753279 w 1802"/>
              <a:gd name="T3" fmla="*/ 77080665 h 1702"/>
              <a:gd name="T4" fmla="*/ 73549691 w 1802"/>
              <a:gd name="T5" fmla="*/ 85261241 h 1702"/>
              <a:gd name="T6" fmla="*/ 75547220 w 1802"/>
              <a:gd name="T7" fmla="*/ 100289744 h 1702"/>
              <a:gd name="T8" fmla="*/ 75547220 w 1802"/>
              <a:gd name="T9" fmla="*/ 100653193 h 1702"/>
              <a:gd name="T10" fmla="*/ 73428517 w 1802"/>
              <a:gd name="T11" fmla="*/ 100713768 h 1702"/>
              <a:gd name="T12" fmla="*/ 53028266 w 1802"/>
              <a:gd name="T13" fmla="*/ 102652906 h 1702"/>
              <a:gd name="T14" fmla="*/ 43524338 w 1802"/>
              <a:gd name="T15" fmla="*/ 95441776 h 1702"/>
              <a:gd name="T16" fmla="*/ 50788635 w 1802"/>
              <a:gd name="T17" fmla="*/ 78171507 h 1702"/>
              <a:gd name="T18" fmla="*/ 38439453 w 1802"/>
              <a:gd name="T19" fmla="*/ 67142676 h 1702"/>
              <a:gd name="T20" fmla="*/ 25182325 w 1802"/>
              <a:gd name="T21" fmla="*/ 78474382 h 1702"/>
              <a:gd name="T22" fmla="*/ 31538431 w 1802"/>
              <a:gd name="T23" fmla="*/ 94956930 h 1702"/>
              <a:gd name="T24" fmla="*/ 28511784 w 1802"/>
              <a:gd name="T25" fmla="*/ 100774343 h 1702"/>
              <a:gd name="T26" fmla="*/ 20884456 w 1802"/>
              <a:gd name="T27" fmla="*/ 103077177 h 1702"/>
              <a:gd name="T28" fmla="*/ 4782319 w 1802"/>
              <a:gd name="T29" fmla="*/ 101501489 h 1702"/>
              <a:gd name="T30" fmla="*/ 1210757 w 1802"/>
              <a:gd name="T31" fmla="*/ 100956314 h 1702"/>
              <a:gd name="T32" fmla="*/ 363276 w 1802"/>
              <a:gd name="T33" fmla="*/ 100834918 h 1702"/>
              <a:gd name="T34" fmla="*/ 0 w 1802"/>
              <a:gd name="T35" fmla="*/ 100713768 h 1702"/>
              <a:gd name="T36" fmla="*/ 0 w 1802"/>
              <a:gd name="T37" fmla="*/ 33571338 h 1702"/>
              <a:gd name="T38" fmla="*/ 4782319 w 1802"/>
              <a:gd name="T39" fmla="*/ 34359059 h 1702"/>
              <a:gd name="T40" fmla="*/ 20884456 w 1802"/>
              <a:gd name="T41" fmla="*/ 35934501 h 1702"/>
              <a:gd name="T42" fmla="*/ 28511784 w 1802"/>
              <a:gd name="T43" fmla="*/ 33631913 h 1702"/>
              <a:gd name="T44" fmla="*/ 31538431 w 1802"/>
              <a:gd name="T45" fmla="*/ 27814500 h 1702"/>
              <a:gd name="T46" fmla="*/ 25182325 w 1802"/>
              <a:gd name="T47" fmla="*/ 11331706 h 1702"/>
              <a:gd name="T48" fmla="*/ 38499917 w 1802"/>
              <a:gd name="T49" fmla="*/ 0 h 1702"/>
              <a:gd name="T50" fmla="*/ 50788635 w 1802"/>
              <a:gd name="T51" fmla="*/ 10968256 h 1702"/>
              <a:gd name="T52" fmla="*/ 43524338 w 1802"/>
              <a:gd name="T53" fmla="*/ 28299346 h 1702"/>
              <a:gd name="T54" fmla="*/ 53028266 w 1802"/>
              <a:gd name="T55" fmla="*/ 35510476 h 1702"/>
              <a:gd name="T56" fmla="*/ 75486756 w 1802"/>
              <a:gd name="T57" fmla="*/ 33450188 h 1702"/>
              <a:gd name="T58" fmla="*/ 75486756 w 1802"/>
              <a:gd name="T59" fmla="*/ 33571338 h 1702"/>
              <a:gd name="T60" fmla="*/ 74699739 w 1802"/>
              <a:gd name="T61" fmla="*/ 38358485 h 1702"/>
              <a:gd name="T62" fmla="*/ 73125951 w 1802"/>
              <a:gd name="T63" fmla="*/ 54417008 h 1702"/>
              <a:gd name="T64" fmla="*/ 75426046 w 1802"/>
              <a:gd name="T65" fmla="*/ 62112984 h 1702"/>
              <a:gd name="T66" fmla="*/ 81237484 w 1802"/>
              <a:gd name="T67" fmla="*/ 65082142 h 1702"/>
              <a:gd name="T68" fmla="*/ 97702897 w 1802"/>
              <a:gd name="T69" fmla="*/ 58719554 h 1702"/>
              <a:gd name="T70" fmla="*/ 109022961 w 1802"/>
              <a:gd name="T71" fmla="*/ 71990398 h 1702"/>
              <a:gd name="T72" fmla="*/ 98066173 w 1802"/>
              <a:gd name="T73" fmla="*/ 84352370 h 17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802" h="1702">
                <a:moveTo>
                  <a:pt x="1620" y="1392"/>
                </a:moveTo>
                <a:cubicBezTo>
                  <a:pt x="1488" y="1392"/>
                  <a:pt x="1453" y="1272"/>
                  <a:pt x="1334" y="1272"/>
                </a:cubicBezTo>
                <a:cubicBezTo>
                  <a:pt x="1247" y="1272"/>
                  <a:pt x="1215" y="1326"/>
                  <a:pt x="1215" y="1407"/>
                </a:cubicBezTo>
                <a:cubicBezTo>
                  <a:pt x="1215" y="1491"/>
                  <a:pt x="1249" y="1572"/>
                  <a:pt x="1248" y="1655"/>
                </a:cubicBezTo>
                <a:lnTo>
                  <a:pt x="1248" y="1661"/>
                </a:lnTo>
                <a:cubicBezTo>
                  <a:pt x="1236" y="1661"/>
                  <a:pt x="1224" y="1661"/>
                  <a:pt x="1213" y="1662"/>
                </a:cubicBezTo>
                <a:cubicBezTo>
                  <a:pt x="1101" y="1673"/>
                  <a:pt x="989" y="1694"/>
                  <a:pt x="876" y="1694"/>
                </a:cubicBezTo>
                <a:cubicBezTo>
                  <a:pt x="799" y="1694"/>
                  <a:pt x="719" y="1664"/>
                  <a:pt x="719" y="1575"/>
                </a:cubicBezTo>
                <a:cubicBezTo>
                  <a:pt x="719" y="1456"/>
                  <a:pt x="839" y="1422"/>
                  <a:pt x="839" y="1290"/>
                </a:cubicBezTo>
                <a:cubicBezTo>
                  <a:pt x="839" y="1172"/>
                  <a:pt x="746" y="1108"/>
                  <a:pt x="635" y="1108"/>
                </a:cubicBezTo>
                <a:cubicBezTo>
                  <a:pt x="521" y="1108"/>
                  <a:pt x="416" y="1171"/>
                  <a:pt x="416" y="1295"/>
                </a:cubicBezTo>
                <a:cubicBezTo>
                  <a:pt x="416" y="1433"/>
                  <a:pt x="521" y="1492"/>
                  <a:pt x="521" y="1567"/>
                </a:cubicBezTo>
                <a:cubicBezTo>
                  <a:pt x="521" y="1605"/>
                  <a:pt x="497" y="1638"/>
                  <a:pt x="471" y="1663"/>
                </a:cubicBezTo>
                <a:cubicBezTo>
                  <a:pt x="438" y="1694"/>
                  <a:pt x="390" y="1701"/>
                  <a:pt x="345" y="1701"/>
                </a:cubicBezTo>
                <a:cubicBezTo>
                  <a:pt x="256" y="1701"/>
                  <a:pt x="167" y="1689"/>
                  <a:pt x="79" y="1675"/>
                </a:cubicBezTo>
                <a:cubicBezTo>
                  <a:pt x="60" y="1672"/>
                  <a:pt x="39" y="1670"/>
                  <a:pt x="20" y="1666"/>
                </a:cubicBezTo>
                <a:lnTo>
                  <a:pt x="6" y="1664"/>
                </a:lnTo>
                <a:cubicBezTo>
                  <a:pt x="4" y="1663"/>
                  <a:pt x="0" y="1663"/>
                  <a:pt x="0" y="1662"/>
                </a:cubicBezTo>
                <a:lnTo>
                  <a:pt x="0" y="554"/>
                </a:lnTo>
                <a:cubicBezTo>
                  <a:pt x="5" y="557"/>
                  <a:pt x="69" y="565"/>
                  <a:pt x="79" y="567"/>
                </a:cubicBezTo>
                <a:cubicBezTo>
                  <a:pt x="167" y="581"/>
                  <a:pt x="256" y="593"/>
                  <a:pt x="345" y="593"/>
                </a:cubicBezTo>
                <a:cubicBezTo>
                  <a:pt x="390" y="593"/>
                  <a:pt x="438" y="586"/>
                  <a:pt x="471" y="555"/>
                </a:cubicBezTo>
                <a:cubicBezTo>
                  <a:pt x="497" y="530"/>
                  <a:pt x="521" y="496"/>
                  <a:pt x="521" y="459"/>
                </a:cubicBezTo>
                <a:cubicBezTo>
                  <a:pt x="521" y="384"/>
                  <a:pt x="416" y="324"/>
                  <a:pt x="416" y="187"/>
                </a:cubicBezTo>
                <a:cubicBezTo>
                  <a:pt x="416" y="62"/>
                  <a:pt x="521" y="0"/>
                  <a:pt x="636" y="0"/>
                </a:cubicBezTo>
                <a:cubicBezTo>
                  <a:pt x="746" y="0"/>
                  <a:pt x="839" y="63"/>
                  <a:pt x="839" y="181"/>
                </a:cubicBezTo>
                <a:cubicBezTo>
                  <a:pt x="839" y="313"/>
                  <a:pt x="719" y="348"/>
                  <a:pt x="719" y="467"/>
                </a:cubicBezTo>
                <a:cubicBezTo>
                  <a:pt x="719" y="556"/>
                  <a:pt x="799" y="586"/>
                  <a:pt x="876" y="586"/>
                </a:cubicBezTo>
                <a:cubicBezTo>
                  <a:pt x="1000" y="586"/>
                  <a:pt x="1124" y="558"/>
                  <a:pt x="1247" y="552"/>
                </a:cubicBezTo>
                <a:lnTo>
                  <a:pt x="1247" y="554"/>
                </a:lnTo>
                <a:cubicBezTo>
                  <a:pt x="1244" y="558"/>
                  <a:pt x="1236" y="622"/>
                  <a:pt x="1234" y="633"/>
                </a:cubicBezTo>
                <a:cubicBezTo>
                  <a:pt x="1220" y="720"/>
                  <a:pt x="1208" y="809"/>
                  <a:pt x="1208" y="898"/>
                </a:cubicBezTo>
                <a:cubicBezTo>
                  <a:pt x="1208" y="943"/>
                  <a:pt x="1215" y="991"/>
                  <a:pt x="1246" y="1025"/>
                </a:cubicBezTo>
                <a:cubicBezTo>
                  <a:pt x="1271" y="1051"/>
                  <a:pt x="1305" y="1074"/>
                  <a:pt x="1342" y="1074"/>
                </a:cubicBezTo>
                <a:cubicBezTo>
                  <a:pt x="1417" y="1074"/>
                  <a:pt x="1477" y="969"/>
                  <a:pt x="1614" y="969"/>
                </a:cubicBezTo>
                <a:cubicBezTo>
                  <a:pt x="1739" y="969"/>
                  <a:pt x="1801" y="1074"/>
                  <a:pt x="1801" y="1188"/>
                </a:cubicBezTo>
                <a:cubicBezTo>
                  <a:pt x="1801" y="1299"/>
                  <a:pt x="1738" y="1392"/>
                  <a:pt x="1620" y="1392"/>
                </a:cubicBezTo>
              </a:path>
            </a:pathLst>
          </a:custGeom>
          <a:solidFill>
            <a:schemeClr val="accent4"/>
          </a:solidFill>
          <a:ln>
            <a:noFill/>
          </a:ln>
        </p:spPr>
        <p:txBody>
          <a:bodyPr wrap="none" lIns="91431" tIns="45716" rIns="91431" bIns="45716" anchor="ctr"/>
          <a:lstStyle/>
          <a:p>
            <a:endParaRPr lang="en-US"/>
          </a:p>
        </p:txBody>
      </p:sp>
      <p:sp>
        <p:nvSpPr>
          <p:cNvPr id="51" name="Freeform 50"/>
          <p:cNvSpPr>
            <a:spLocks noChangeArrowheads="1"/>
          </p:cNvSpPr>
          <p:nvPr/>
        </p:nvSpPr>
        <p:spPr bwMode="auto">
          <a:xfrm>
            <a:off x="6651521" y="3207761"/>
            <a:ext cx="477837" cy="376237"/>
          </a:xfrm>
          <a:custGeom>
            <a:avLst/>
            <a:gdLst>
              <a:gd name="T0" fmla="*/ 108212725 w 1941"/>
              <a:gd name="T1" fmla="*/ 90623281 h 1525"/>
              <a:gd name="T2" fmla="*/ 104700463 w 1941"/>
              <a:gd name="T3" fmla="*/ 92566884 h 1525"/>
              <a:gd name="T4" fmla="*/ 12777278 w 1941"/>
              <a:gd name="T5" fmla="*/ 92566884 h 1525"/>
              <a:gd name="T6" fmla="*/ 9265016 w 1941"/>
              <a:gd name="T7" fmla="*/ 90623281 h 1525"/>
              <a:gd name="T8" fmla="*/ 0 w 1941"/>
              <a:gd name="T9" fmla="*/ 58856543 h 1525"/>
              <a:gd name="T10" fmla="*/ 58738993 w 1941"/>
              <a:gd name="T11" fmla="*/ 0 h 1525"/>
              <a:gd name="T12" fmla="*/ 117477740 w 1941"/>
              <a:gd name="T13" fmla="*/ 58856543 h 1525"/>
              <a:gd name="T14" fmla="*/ 108212725 w 1941"/>
              <a:gd name="T15" fmla="*/ 90623281 h 1525"/>
              <a:gd name="T16" fmla="*/ 16773777 w 1941"/>
              <a:gd name="T17" fmla="*/ 50474476 h 1525"/>
              <a:gd name="T18" fmla="*/ 8417169 w 1941"/>
              <a:gd name="T19" fmla="*/ 58856543 h 1525"/>
              <a:gd name="T20" fmla="*/ 16773777 w 1941"/>
              <a:gd name="T21" fmla="*/ 67299301 h 1525"/>
              <a:gd name="T22" fmla="*/ 25191192 w 1941"/>
              <a:gd name="T23" fmla="*/ 58856543 h 1525"/>
              <a:gd name="T24" fmla="*/ 16773777 w 1941"/>
              <a:gd name="T25" fmla="*/ 50474476 h 1525"/>
              <a:gd name="T26" fmla="*/ 29369374 w 1941"/>
              <a:gd name="T27" fmla="*/ 21015735 h 1525"/>
              <a:gd name="T28" fmla="*/ 21012765 w 1941"/>
              <a:gd name="T29" fmla="*/ 29458494 h 1525"/>
              <a:gd name="T30" fmla="*/ 29369374 w 1941"/>
              <a:gd name="T31" fmla="*/ 37840561 h 1525"/>
              <a:gd name="T32" fmla="*/ 37786542 w 1941"/>
              <a:gd name="T33" fmla="*/ 29458494 h 1525"/>
              <a:gd name="T34" fmla="*/ 29369374 w 1941"/>
              <a:gd name="T35" fmla="*/ 21015735 h 1525"/>
              <a:gd name="T36" fmla="*/ 72424432 w 1941"/>
              <a:gd name="T37" fmla="*/ 35957649 h 1525"/>
              <a:gd name="T38" fmla="*/ 69396654 w 1941"/>
              <a:gd name="T39" fmla="*/ 30794937 h 1525"/>
              <a:gd name="T40" fmla="*/ 64310066 w 1941"/>
              <a:gd name="T41" fmla="*/ 33831724 h 1525"/>
              <a:gd name="T42" fmla="*/ 57709465 w 1941"/>
              <a:gd name="T43" fmla="*/ 58917234 h 1525"/>
              <a:gd name="T44" fmla="*/ 46567320 w 1941"/>
              <a:gd name="T45" fmla="*/ 68271103 h 1525"/>
              <a:gd name="T46" fmla="*/ 55529534 w 1941"/>
              <a:gd name="T47" fmla="*/ 83698793 h 1525"/>
              <a:gd name="T48" fmla="*/ 70910420 w 1941"/>
              <a:gd name="T49" fmla="*/ 74709566 h 1525"/>
              <a:gd name="T50" fmla="*/ 65823832 w 1941"/>
              <a:gd name="T51" fmla="*/ 61043158 h 1525"/>
              <a:gd name="T52" fmla="*/ 72424432 w 1941"/>
              <a:gd name="T53" fmla="*/ 35957649 h 1525"/>
              <a:gd name="T54" fmla="*/ 58738993 w 1941"/>
              <a:gd name="T55" fmla="*/ 8382067 h 1525"/>
              <a:gd name="T56" fmla="*/ 50321578 w 1941"/>
              <a:gd name="T57" fmla="*/ 16824825 h 1525"/>
              <a:gd name="T58" fmla="*/ 58738993 w 1941"/>
              <a:gd name="T59" fmla="*/ 25206892 h 1525"/>
              <a:gd name="T60" fmla="*/ 67156162 w 1941"/>
              <a:gd name="T61" fmla="*/ 16824825 h 1525"/>
              <a:gd name="T62" fmla="*/ 58738993 w 1941"/>
              <a:gd name="T63" fmla="*/ 8382067 h 1525"/>
              <a:gd name="T64" fmla="*/ 88108367 w 1941"/>
              <a:gd name="T65" fmla="*/ 21015735 h 1525"/>
              <a:gd name="T66" fmla="*/ 79691198 w 1941"/>
              <a:gd name="T67" fmla="*/ 29458494 h 1525"/>
              <a:gd name="T68" fmla="*/ 88108367 w 1941"/>
              <a:gd name="T69" fmla="*/ 37840561 h 1525"/>
              <a:gd name="T70" fmla="*/ 96464975 w 1941"/>
              <a:gd name="T71" fmla="*/ 29458494 h 1525"/>
              <a:gd name="T72" fmla="*/ 88108367 w 1941"/>
              <a:gd name="T73" fmla="*/ 21015735 h 1525"/>
              <a:gd name="T74" fmla="*/ 100703963 w 1941"/>
              <a:gd name="T75" fmla="*/ 50474476 h 1525"/>
              <a:gd name="T76" fmla="*/ 92286548 w 1941"/>
              <a:gd name="T77" fmla="*/ 58856543 h 1525"/>
              <a:gd name="T78" fmla="*/ 100703963 w 1941"/>
              <a:gd name="T79" fmla="*/ 67299301 h 1525"/>
              <a:gd name="T80" fmla="*/ 109060572 w 1941"/>
              <a:gd name="T81" fmla="*/ 58856543 h 1525"/>
              <a:gd name="T82" fmla="*/ 100703963 w 1941"/>
              <a:gd name="T83" fmla="*/ 50474476 h 152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941" h="1525">
                <a:moveTo>
                  <a:pt x="1787" y="1492"/>
                </a:moveTo>
                <a:cubicBezTo>
                  <a:pt x="1774" y="1512"/>
                  <a:pt x="1753" y="1524"/>
                  <a:pt x="1729" y="1524"/>
                </a:cubicBezTo>
                <a:lnTo>
                  <a:pt x="211" y="1524"/>
                </a:lnTo>
                <a:cubicBezTo>
                  <a:pt x="187" y="1524"/>
                  <a:pt x="166" y="1512"/>
                  <a:pt x="153" y="1492"/>
                </a:cubicBezTo>
                <a:cubicBezTo>
                  <a:pt x="53" y="1336"/>
                  <a:pt x="0" y="1156"/>
                  <a:pt x="0" y="969"/>
                </a:cubicBezTo>
                <a:cubicBezTo>
                  <a:pt x="0" y="435"/>
                  <a:pt x="435" y="0"/>
                  <a:pt x="970" y="0"/>
                </a:cubicBezTo>
                <a:cubicBezTo>
                  <a:pt x="1505" y="0"/>
                  <a:pt x="1940" y="435"/>
                  <a:pt x="1940" y="969"/>
                </a:cubicBezTo>
                <a:cubicBezTo>
                  <a:pt x="1940" y="1156"/>
                  <a:pt x="1887" y="1335"/>
                  <a:pt x="1787" y="1492"/>
                </a:cubicBezTo>
                <a:close/>
                <a:moveTo>
                  <a:pt x="277" y="831"/>
                </a:moveTo>
                <a:cubicBezTo>
                  <a:pt x="200" y="831"/>
                  <a:pt x="139" y="892"/>
                  <a:pt x="139" y="969"/>
                </a:cubicBezTo>
                <a:cubicBezTo>
                  <a:pt x="139" y="1045"/>
                  <a:pt x="200" y="1108"/>
                  <a:pt x="277" y="1108"/>
                </a:cubicBezTo>
                <a:cubicBezTo>
                  <a:pt x="354" y="1108"/>
                  <a:pt x="416" y="1045"/>
                  <a:pt x="416" y="969"/>
                </a:cubicBezTo>
                <a:cubicBezTo>
                  <a:pt x="416" y="892"/>
                  <a:pt x="354" y="831"/>
                  <a:pt x="277" y="831"/>
                </a:cubicBezTo>
                <a:close/>
                <a:moveTo>
                  <a:pt x="485" y="346"/>
                </a:moveTo>
                <a:cubicBezTo>
                  <a:pt x="408" y="346"/>
                  <a:pt x="347" y="408"/>
                  <a:pt x="347" y="485"/>
                </a:cubicBezTo>
                <a:cubicBezTo>
                  <a:pt x="347" y="561"/>
                  <a:pt x="408" y="623"/>
                  <a:pt x="485" y="623"/>
                </a:cubicBezTo>
                <a:cubicBezTo>
                  <a:pt x="562" y="623"/>
                  <a:pt x="624" y="561"/>
                  <a:pt x="624" y="485"/>
                </a:cubicBezTo>
                <a:cubicBezTo>
                  <a:pt x="624" y="408"/>
                  <a:pt x="562" y="346"/>
                  <a:pt x="485" y="346"/>
                </a:cubicBezTo>
                <a:close/>
                <a:moveTo>
                  <a:pt x="1196" y="592"/>
                </a:moveTo>
                <a:cubicBezTo>
                  <a:pt x="1205" y="555"/>
                  <a:pt x="1183" y="516"/>
                  <a:pt x="1146" y="507"/>
                </a:cubicBezTo>
                <a:cubicBezTo>
                  <a:pt x="1110" y="497"/>
                  <a:pt x="1072" y="520"/>
                  <a:pt x="1062" y="557"/>
                </a:cubicBezTo>
                <a:lnTo>
                  <a:pt x="953" y="970"/>
                </a:lnTo>
                <a:cubicBezTo>
                  <a:pt x="867" y="977"/>
                  <a:pt x="792" y="1036"/>
                  <a:pt x="769" y="1124"/>
                </a:cubicBezTo>
                <a:cubicBezTo>
                  <a:pt x="739" y="1236"/>
                  <a:pt x="807" y="1349"/>
                  <a:pt x="917" y="1378"/>
                </a:cubicBezTo>
                <a:cubicBezTo>
                  <a:pt x="1028" y="1408"/>
                  <a:pt x="1142" y="1341"/>
                  <a:pt x="1171" y="1230"/>
                </a:cubicBezTo>
                <a:cubicBezTo>
                  <a:pt x="1194" y="1143"/>
                  <a:pt x="1157" y="1054"/>
                  <a:pt x="1087" y="1005"/>
                </a:cubicBezTo>
                <a:lnTo>
                  <a:pt x="1196" y="592"/>
                </a:lnTo>
                <a:close/>
                <a:moveTo>
                  <a:pt x="970" y="138"/>
                </a:moveTo>
                <a:cubicBezTo>
                  <a:pt x="893" y="138"/>
                  <a:pt x="831" y="200"/>
                  <a:pt x="831" y="277"/>
                </a:cubicBezTo>
                <a:cubicBezTo>
                  <a:pt x="831" y="354"/>
                  <a:pt x="893" y="415"/>
                  <a:pt x="970" y="415"/>
                </a:cubicBezTo>
                <a:cubicBezTo>
                  <a:pt x="1047" y="415"/>
                  <a:pt x="1109" y="354"/>
                  <a:pt x="1109" y="277"/>
                </a:cubicBezTo>
                <a:cubicBezTo>
                  <a:pt x="1109" y="200"/>
                  <a:pt x="1047" y="138"/>
                  <a:pt x="970" y="138"/>
                </a:cubicBezTo>
                <a:close/>
                <a:moveTo>
                  <a:pt x="1455" y="346"/>
                </a:moveTo>
                <a:cubicBezTo>
                  <a:pt x="1378" y="346"/>
                  <a:pt x="1316" y="408"/>
                  <a:pt x="1316" y="485"/>
                </a:cubicBezTo>
                <a:cubicBezTo>
                  <a:pt x="1316" y="561"/>
                  <a:pt x="1378" y="623"/>
                  <a:pt x="1455" y="623"/>
                </a:cubicBezTo>
                <a:cubicBezTo>
                  <a:pt x="1532" y="623"/>
                  <a:pt x="1593" y="561"/>
                  <a:pt x="1593" y="485"/>
                </a:cubicBezTo>
                <a:cubicBezTo>
                  <a:pt x="1593" y="408"/>
                  <a:pt x="1532" y="346"/>
                  <a:pt x="1455" y="346"/>
                </a:cubicBezTo>
                <a:close/>
                <a:moveTo>
                  <a:pt x="1663" y="831"/>
                </a:moveTo>
                <a:cubicBezTo>
                  <a:pt x="1586" y="831"/>
                  <a:pt x="1524" y="892"/>
                  <a:pt x="1524" y="969"/>
                </a:cubicBezTo>
                <a:cubicBezTo>
                  <a:pt x="1524" y="1045"/>
                  <a:pt x="1586" y="1108"/>
                  <a:pt x="1663" y="1108"/>
                </a:cubicBezTo>
                <a:cubicBezTo>
                  <a:pt x="1740" y="1108"/>
                  <a:pt x="1801" y="1045"/>
                  <a:pt x="1801" y="969"/>
                </a:cubicBezTo>
                <a:cubicBezTo>
                  <a:pt x="1801" y="892"/>
                  <a:pt x="1740" y="831"/>
                  <a:pt x="1663" y="831"/>
                </a:cubicBezTo>
                <a:close/>
              </a:path>
            </a:pathLst>
          </a:custGeom>
          <a:solidFill>
            <a:schemeClr val="accent4"/>
          </a:solidFill>
          <a:ln>
            <a:noFill/>
          </a:ln>
        </p:spPr>
        <p:txBody>
          <a:bodyPr wrap="none" lIns="91431" tIns="45716" rIns="91431" bIns="45716" anchor="ctr"/>
          <a:lstStyle/>
          <a:p>
            <a:endParaRPr lang="en-US"/>
          </a:p>
        </p:txBody>
      </p:sp>
      <p:sp>
        <p:nvSpPr>
          <p:cNvPr id="52" name="Freeform 51"/>
          <p:cNvSpPr>
            <a:spLocks noChangeArrowheads="1"/>
          </p:cNvSpPr>
          <p:nvPr/>
        </p:nvSpPr>
        <p:spPr bwMode="auto">
          <a:xfrm>
            <a:off x="839683" y="3745923"/>
            <a:ext cx="444500" cy="376238"/>
          </a:xfrm>
          <a:custGeom>
            <a:avLst/>
            <a:gdLst>
              <a:gd name="T0" fmla="*/ 50484544 w 1802"/>
              <a:gd name="T1" fmla="*/ 79993873 h 1525"/>
              <a:gd name="T2" fmla="*/ 37848361 w 1802"/>
              <a:gd name="T3" fmla="*/ 92567130 h 1525"/>
              <a:gd name="T4" fmla="*/ 12636430 w 1802"/>
              <a:gd name="T5" fmla="*/ 92567130 h 1525"/>
              <a:gd name="T6" fmla="*/ 0 w 1802"/>
              <a:gd name="T7" fmla="*/ 79993873 h 1525"/>
              <a:gd name="T8" fmla="*/ 0 w 1802"/>
              <a:gd name="T9" fmla="*/ 33710431 h 1525"/>
              <a:gd name="T10" fmla="*/ 33656445 w 1802"/>
              <a:gd name="T11" fmla="*/ 0 h 1525"/>
              <a:gd name="T12" fmla="*/ 37848361 w 1802"/>
              <a:gd name="T13" fmla="*/ 0 h 1525"/>
              <a:gd name="T14" fmla="*/ 42040277 w 1802"/>
              <a:gd name="T15" fmla="*/ 4251859 h 1525"/>
              <a:gd name="T16" fmla="*/ 42040277 w 1802"/>
              <a:gd name="T17" fmla="*/ 12633949 h 1525"/>
              <a:gd name="T18" fmla="*/ 37848361 w 1802"/>
              <a:gd name="T19" fmla="*/ 16885561 h 1525"/>
              <a:gd name="T20" fmla="*/ 33656445 w 1802"/>
              <a:gd name="T21" fmla="*/ 16885561 h 1525"/>
              <a:gd name="T22" fmla="*/ 16828099 w 1802"/>
              <a:gd name="T23" fmla="*/ 33710431 h 1525"/>
              <a:gd name="T24" fmla="*/ 16828099 w 1802"/>
              <a:gd name="T25" fmla="*/ 35775670 h 1525"/>
              <a:gd name="T26" fmla="*/ 23146314 w 1802"/>
              <a:gd name="T27" fmla="*/ 42092521 h 1525"/>
              <a:gd name="T28" fmla="*/ 37848361 w 1802"/>
              <a:gd name="T29" fmla="*/ 42092521 h 1525"/>
              <a:gd name="T30" fmla="*/ 50484544 w 1802"/>
              <a:gd name="T31" fmla="*/ 54726223 h 1525"/>
              <a:gd name="T32" fmla="*/ 50484544 w 1802"/>
              <a:gd name="T33" fmla="*/ 79993873 h 1525"/>
              <a:gd name="T34" fmla="*/ 109413848 w 1802"/>
              <a:gd name="T35" fmla="*/ 79993873 h 1525"/>
              <a:gd name="T36" fmla="*/ 96777418 w 1802"/>
              <a:gd name="T37" fmla="*/ 92567130 h 1525"/>
              <a:gd name="T38" fmla="*/ 71504806 w 1802"/>
              <a:gd name="T39" fmla="*/ 92567130 h 1525"/>
              <a:gd name="T40" fmla="*/ 58929057 w 1802"/>
              <a:gd name="T41" fmla="*/ 79993873 h 1525"/>
              <a:gd name="T42" fmla="*/ 58929057 w 1802"/>
              <a:gd name="T43" fmla="*/ 33710431 h 1525"/>
              <a:gd name="T44" fmla="*/ 92585502 w 1802"/>
              <a:gd name="T45" fmla="*/ 0 h 1525"/>
              <a:gd name="T46" fmla="*/ 96777418 w 1802"/>
              <a:gd name="T47" fmla="*/ 0 h 1525"/>
              <a:gd name="T48" fmla="*/ 100969334 w 1802"/>
              <a:gd name="T49" fmla="*/ 4251859 h 1525"/>
              <a:gd name="T50" fmla="*/ 100969334 w 1802"/>
              <a:gd name="T51" fmla="*/ 12633949 h 1525"/>
              <a:gd name="T52" fmla="*/ 96777418 w 1802"/>
              <a:gd name="T53" fmla="*/ 16885561 h 1525"/>
              <a:gd name="T54" fmla="*/ 92585502 w 1802"/>
              <a:gd name="T55" fmla="*/ 16885561 h 1525"/>
              <a:gd name="T56" fmla="*/ 75757403 w 1802"/>
              <a:gd name="T57" fmla="*/ 33710431 h 1525"/>
              <a:gd name="T58" fmla="*/ 75757403 w 1802"/>
              <a:gd name="T59" fmla="*/ 35775670 h 1525"/>
              <a:gd name="T60" fmla="*/ 82014690 w 1802"/>
              <a:gd name="T61" fmla="*/ 42092521 h 1525"/>
              <a:gd name="T62" fmla="*/ 96777418 w 1802"/>
              <a:gd name="T63" fmla="*/ 42092521 h 1525"/>
              <a:gd name="T64" fmla="*/ 109413848 w 1802"/>
              <a:gd name="T65" fmla="*/ 54726223 h 1525"/>
              <a:gd name="T66" fmla="*/ 109413848 w 1802"/>
              <a:gd name="T67" fmla="*/ 79993873 h 152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02" h="1525">
                <a:moveTo>
                  <a:pt x="831" y="1317"/>
                </a:moveTo>
                <a:cubicBezTo>
                  <a:pt x="831" y="1431"/>
                  <a:pt x="738" y="1524"/>
                  <a:pt x="623" y="1524"/>
                </a:cubicBezTo>
                <a:lnTo>
                  <a:pt x="208" y="1524"/>
                </a:lnTo>
                <a:cubicBezTo>
                  <a:pt x="93" y="1524"/>
                  <a:pt x="0" y="1431"/>
                  <a:pt x="0" y="1317"/>
                </a:cubicBezTo>
                <a:lnTo>
                  <a:pt x="0" y="555"/>
                </a:lnTo>
                <a:cubicBezTo>
                  <a:pt x="0" y="249"/>
                  <a:pt x="249" y="0"/>
                  <a:pt x="554" y="0"/>
                </a:cubicBezTo>
                <a:lnTo>
                  <a:pt x="623" y="0"/>
                </a:lnTo>
                <a:cubicBezTo>
                  <a:pt x="661" y="0"/>
                  <a:pt x="692" y="32"/>
                  <a:pt x="692" y="70"/>
                </a:cubicBezTo>
                <a:lnTo>
                  <a:pt x="692" y="208"/>
                </a:lnTo>
                <a:cubicBezTo>
                  <a:pt x="692" y="246"/>
                  <a:pt x="661" y="278"/>
                  <a:pt x="623" y="278"/>
                </a:cubicBezTo>
                <a:lnTo>
                  <a:pt x="554" y="278"/>
                </a:lnTo>
                <a:cubicBezTo>
                  <a:pt x="401" y="278"/>
                  <a:pt x="277" y="402"/>
                  <a:pt x="277" y="555"/>
                </a:cubicBezTo>
                <a:lnTo>
                  <a:pt x="277" y="589"/>
                </a:lnTo>
                <a:cubicBezTo>
                  <a:pt x="277" y="647"/>
                  <a:pt x="323" y="693"/>
                  <a:pt x="381" y="693"/>
                </a:cubicBezTo>
                <a:lnTo>
                  <a:pt x="623" y="693"/>
                </a:lnTo>
                <a:cubicBezTo>
                  <a:pt x="738" y="693"/>
                  <a:pt x="831" y="786"/>
                  <a:pt x="831" y="901"/>
                </a:cubicBezTo>
                <a:lnTo>
                  <a:pt x="831" y="1317"/>
                </a:lnTo>
                <a:close/>
                <a:moveTo>
                  <a:pt x="1801" y="1317"/>
                </a:moveTo>
                <a:cubicBezTo>
                  <a:pt x="1801" y="1431"/>
                  <a:pt x="1708" y="1524"/>
                  <a:pt x="1593" y="1524"/>
                </a:cubicBezTo>
                <a:lnTo>
                  <a:pt x="1177" y="1524"/>
                </a:lnTo>
                <a:cubicBezTo>
                  <a:pt x="1063" y="1524"/>
                  <a:pt x="970" y="1431"/>
                  <a:pt x="970" y="1317"/>
                </a:cubicBezTo>
                <a:lnTo>
                  <a:pt x="970" y="555"/>
                </a:lnTo>
                <a:cubicBezTo>
                  <a:pt x="970" y="249"/>
                  <a:pt x="1218" y="0"/>
                  <a:pt x="1524" y="0"/>
                </a:cubicBezTo>
                <a:lnTo>
                  <a:pt x="1593" y="0"/>
                </a:lnTo>
                <a:cubicBezTo>
                  <a:pt x="1631" y="0"/>
                  <a:pt x="1662" y="32"/>
                  <a:pt x="1662" y="70"/>
                </a:cubicBezTo>
                <a:lnTo>
                  <a:pt x="1662" y="208"/>
                </a:lnTo>
                <a:cubicBezTo>
                  <a:pt x="1662" y="246"/>
                  <a:pt x="1631" y="278"/>
                  <a:pt x="1593" y="278"/>
                </a:cubicBezTo>
                <a:lnTo>
                  <a:pt x="1524" y="278"/>
                </a:lnTo>
                <a:cubicBezTo>
                  <a:pt x="1371" y="278"/>
                  <a:pt x="1247" y="402"/>
                  <a:pt x="1247" y="555"/>
                </a:cubicBezTo>
                <a:lnTo>
                  <a:pt x="1247" y="589"/>
                </a:lnTo>
                <a:cubicBezTo>
                  <a:pt x="1247" y="647"/>
                  <a:pt x="1293" y="693"/>
                  <a:pt x="1350" y="693"/>
                </a:cubicBezTo>
                <a:lnTo>
                  <a:pt x="1593" y="693"/>
                </a:lnTo>
                <a:cubicBezTo>
                  <a:pt x="1708" y="693"/>
                  <a:pt x="1801" y="786"/>
                  <a:pt x="1801" y="901"/>
                </a:cubicBezTo>
                <a:lnTo>
                  <a:pt x="1801" y="1317"/>
                </a:lnTo>
                <a:close/>
              </a:path>
            </a:pathLst>
          </a:custGeom>
          <a:solidFill>
            <a:schemeClr val="accent5"/>
          </a:solidFill>
          <a:ln>
            <a:noFill/>
          </a:ln>
        </p:spPr>
        <p:txBody>
          <a:bodyPr wrap="none" lIns="91431" tIns="45716" rIns="91431" bIns="45716" anchor="ctr"/>
          <a:lstStyle/>
          <a:p>
            <a:endParaRPr lang="en-US"/>
          </a:p>
        </p:txBody>
      </p:sp>
      <p:sp>
        <p:nvSpPr>
          <p:cNvPr id="53" name="Freeform 52"/>
          <p:cNvSpPr>
            <a:spLocks noChangeArrowheads="1"/>
          </p:cNvSpPr>
          <p:nvPr/>
        </p:nvSpPr>
        <p:spPr bwMode="auto">
          <a:xfrm>
            <a:off x="1401658" y="3745923"/>
            <a:ext cx="444500" cy="376238"/>
          </a:xfrm>
          <a:custGeom>
            <a:avLst/>
            <a:gdLst>
              <a:gd name="T0" fmla="*/ 50484544 w 1802"/>
              <a:gd name="T1" fmla="*/ 58917391 h 1525"/>
              <a:gd name="T2" fmla="*/ 16828099 w 1802"/>
              <a:gd name="T3" fmla="*/ 92567130 h 1525"/>
              <a:gd name="T4" fmla="*/ 12575502 w 1802"/>
              <a:gd name="T5" fmla="*/ 92567130 h 1525"/>
              <a:gd name="T6" fmla="*/ 8383832 w 1802"/>
              <a:gd name="T7" fmla="*/ 88375962 h 1525"/>
              <a:gd name="T8" fmla="*/ 8383832 w 1802"/>
              <a:gd name="T9" fmla="*/ 79993873 h 1525"/>
              <a:gd name="T10" fmla="*/ 12575502 w 1802"/>
              <a:gd name="T11" fmla="*/ 75742260 h 1525"/>
              <a:gd name="T12" fmla="*/ 16828099 w 1802"/>
              <a:gd name="T13" fmla="*/ 75742260 h 1525"/>
              <a:gd name="T14" fmla="*/ 33656445 w 1802"/>
              <a:gd name="T15" fmla="*/ 58917391 h 1525"/>
              <a:gd name="T16" fmla="*/ 33656445 w 1802"/>
              <a:gd name="T17" fmla="*/ 56852152 h 1525"/>
              <a:gd name="T18" fmla="*/ 27338230 w 1802"/>
              <a:gd name="T19" fmla="*/ 50535301 h 1525"/>
              <a:gd name="T20" fmla="*/ 12575502 w 1802"/>
              <a:gd name="T21" fmla="*/ 50535301 h 1525"/>
              <a:gd name="T22" fmla="*/ 0 w 1802"/>
              <a:gd name="T23" fmla="*/ 37901599 h 1525"/>
              <a:gd name="T24" fmla="*/ 0 w 1802"/>
              <a:gd name="T25" fmla="*/ 12633949 h 1525"/>
              <a:gd name="T26" fmla="*/ 12575502 w 1802"/>
              <a:gd name="T27" fmla="*/ 0 h 1525"/>
              <a:gd name="T28" fmla="*/ 37848361 w 1802"/>
              <a:gd name="T29" fmla="*/ 0 h 1525"/>
              <a:gd name="T30" fmla="*/ 50484544 w 1802"/>
              <a:gd name="T31" fmla="*/ 12633949 h 1525"/>
              <a:gd name="T32" fmla="*/ 50484544 w 1802"/>
              <a:gd name="T33" fmla="*/ 58917391 h 1525"/>
              <a:gd name="T34" fmla="*/ 109413848 w 1802"/>
              <a:gd name="T35" fmla="*/ 58917391 h 1525"/>
              <a:gd name="T36" fmla="*/ 75696475 w 1802"/>
              <a:gd name="T37" fmla="*/ 92567130 h 1525"/>
              <a:gd name="T38" fmla="*/ 71504806 w 1802"/>
              <a:gd name="T39" fmla="*/ 92567130 h 1525"/>
              <a:gd name="T40" fmla="*/ 67312890 w 1802"/>
              <a:gd name="T41" fmla="*/ 88375962 h 1525"/>
              <a:gd name="T42" fmla="*/ 67312890 w 1802"/>
              <a:gd name="T43" fmla="*/ 79993873 h 1525"/>
              <a:gd name="T44" fmla="*/ 71504806 w 1802"/>
              <a:gd name="T45" fmla="*/ 75742260 h 1525"/>
              <a:gd name="T46" fmla="*/ 75696475 w 1802"/>
              <a:gd name="T47" fmla="*/ 75742260 h 1525"/>
              <a:gd name="T48" fmla="*/ 92585502 w 1802"/>
              <a:gd name="T49" fmla="*/ 58917391 h 1525"/>
              <a:gd name="T50" fmla="*/ 92585502 w 1802"/>
              <a:gd name="T51" fmla="*/ 56852152 h 1525"/>
              <a:gd name="T52" fmla="*/ 86267287 w 1802"/>
              <a:gd name="T53" fmla="*/ 50535301 h 1525"/>
              <a:gd name="T54" fmla="*/ 71504806 w 1802"/>
              <a:gd name="T55" fmla="*/ 50535301 h 1525"/>
              <a:gd name="T56" fmla="*/ 58868376 w 1802"/>
              <a:gd name="T57" fmla="*/ 37901599 h 1525"/>
              <a:gd name="T58" fmla="*/ 58868376 w 1802"/>
              <a:gd name="T59" fmla="*/ 12633949 h 1525"/>
              <a:gd name="T60" fmla="*/ 71504806 w 1802"/>
              <a:gd name="T61" fmla="*/ 0 h 1525"/>
              <a:gd name="T62" fmla="*/ 96777418 w 1802"/>
              <a:gd name="T63" fmla="*/ 0 h 1525"/>
              <a:gd name="T64" fmla="*/ 109413848 w 1802"/>
              <a:gd name="T65" fmla="*/ 12633949 h 1525"/>
              <a:gd name="T66" fmla="*/ 109413848 w 1802"/>
              <a:gd name="T67" fmla="*/ 58917391 h 152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802" h="1525">
                <a:moveTo>
                  <a:pt x="831" y="970"/>
                </a:moveTo>
                <a:cubicBezTo>
                  <a:pt x="831" y="1275"/>
                  <a:pt x="582" y="1524"/>
                  <a:pt x="277" y="1524"/>
                </a:cubicBezTo>
                <a:lnTo>
                  <a:pt x="207" y="1524"/>
                </a:lnTo>
                <a:cubicBezTo>
                  <a:pt x="170" y="1524"/>
                  <a:pt x="138" y="1493"/>
                  <a:pt x="138" y="1455"/>
                </a:cubicBezTo>
                <a:lnTo>
                  <a:pt x="138" y="1317"/>
                </a:lnTo>
                <a:cubicBezTo>
                  <a:pt x="138" y="1279"/>
                  <a:pt x="170" y="1247"/>
                  <a:pt x="207" y="1247"/>
                </a:cubicBezTo>
                <a:lnTo>
                  <a:pt x="277" y="1247"/>
                </a:lnTo>
                <a:cubicBezTo>
                  <a:pt x="429" y="1247"/>
                  <a:pt x="554" y="1123"/>
                  <a:pt x="554" y="970"/>
                </a:cubicBezTo>
                <a:lnTo>
                  <a:pt x="554" y="936"/>
                </a:lnTo>
                <a:cubicBezTo>
                  <a:pt x="554" y="878"/>
                  <a:pt x="507" y="832"/>
                  <a:pt x="450" y="832"/>
                </a:cubicBezTo>
                <a:lnTo>
                  <a:pt x="207" y="832"/>
                </a:lnTo>
                <a:cubicBezTo>
                  <a:pt x="93" y="832"/>
                  <a:pt x="0" y="739"/>
                  <a:pt x="0" y="624"/>
                </a:cubicBezTo>
                <a:lnTo>
                  <a:pt x="0" y="208"/>
                </a:lnTo>
                <a:cubicBezTo>
                  <a:pt x="0" y="94"/>
                  <a:pt x="93" y="0"/>
                  <a:pt x="207" y="0"/>
                </a:cubicBezTo>
                <a:lnTo>
                  <a:pt x="623" y="0"/>
                </a:lnTo>
                <a:cubicBezTo>
                  <a:pt x="738" y="0"/>
                  <a:pt x="831" y="94"/>
                  <a:pt x="831" y="208"/>
                </a:cubicBezTo>
                <a:lnTo>
                  <a:pt x="831" y="970"/>
                </a:lnTo>
                <a:close/>
                <a:moveTo>
                  <a:pt x="1801" y="970"/>
                </a:moveTo>
                <a:cubicBezTo>
                  <a:pt x="1801" y="1275"/>
                  <a:pt x="1552" y="1524"/>
                  <a:pt x="1246" y="1524"/>
                </a:cubicBezTo>
                <a:lnTo>
                  <a:pt x="1177" y="1524"/>
                </a:lnTo>
                <a:cubicBezTo>
                  <a:pt x="1139" y="1524"/>
                  <a:pt x="1108" y="1493"/>
                  <a:pt x="1108" y="1455"/>
                </a:cubicBezTo>
                <a:lnTo>
                  <a:pt x="1108" y="1317"/>
                </a:lnTo>
                <a:cubicBezTo>
                  <a:pt x="1108" y="1279"/>
                  <a:pt x="1139" y="1247"/>
                  <a:pt x="1177" y="1247"/>
                </a:cubicBezTo>
                <a:lnTo>
                  <a:pt x="1246" y="1247"/>
                </a:lnTo>
                <a:cubicBezTo>
                  <a:pt x="1399" y="1247"/>
                  <a:pt x="1524" y="1123"/>
                  <a:pt x="1524" y="970"/>
                </a:cubicBezTo>
                <a:lnTo>
                  <a:pt x="1524" y="936"/>
                </a:lnTo>
                <a:cubicBezTo>
                  <a:pt x="1524" y="878"/>
                  <a:pt x="1477" y="832"/>
                  <a:pt x="1420" y="832"/>
                </a:cubicBezTo>
                <a:lnTo>
                  <a:pt x="1177" y="832"/>
                </a:lnTo>
                <a:cubicBezTo>
                  <a:pt x="1062" y="832"/>
                  <a:pt x="969" y="739"/>
                  <a:pt x="969" y="624"/>
                </a:cubicBezTo>
                <a:lnTo>
                  <a:pt x="969" y="208"/>
                </a:lnTo>
                <a:cubicBezTo>
                  <a:pt x="969" y="94"/>
                  <a:pt x="1062" y="0"/>
                  <a:pt x="1177" y="0"/>
                </a:cubicBezTo>
                <a:lnTo>
                  <a:pt x="1593" y="0"/>
                </a:lnTo>
                <a:cubicBezTo>
                  <a:pt x="1708" y="0"/>
                  <a:pt x="1801" y="94"/>
                  <a:pt x="1801" y="208"/>
                </a:cubicBezTo>
                <a:lnTo>
                  <a:pt x="1801" y="970"/>
                </a:lnTo>
                <a:close/>
              </a:path>
            </a:pathLst>
          </a:custGeom>
          <a:solidFill>
            <a:schemeClr val="accent5"/>
          </a:solidFill>
          <a:ln>
            <a:noFill/>
          </a:ln>
        </p:spPr>
        <p:txBody>
          <a:bodyPr wrap="none" lIns="91431" tIns="45716" rIns="91431" bIns="45716" anchor="ctr"/>
          <a:lstStyle/>
          <a:p>
            <a:endParaRPr lang="en-US"/>
          </a:p>
        </p:txBody>
      </p:sp>
      <p:sp>
        <p:nvSpPr>
          <p:cNvPr id="54" name="Freeform 53"/>
          <p:cNvSpPr>
            <a:spLocks noChangeArrowheads="1"/>
          </p:cNvSpPr>
          <p:nvPr/>
        </p:nvSpPr>
        <p:spPr bwMode="auto">
          <a:xfrm>
            <a:off x="1965221" y="3720523"/>
            <a:ext cx="273050" cy="469900"/>
          </a:xfrm>
          <a:custGeom>
            <a:avLst/>
            <a:gdLst>
              <a:gd name="T0" fmla="*/ 67204985 w 1110"/>
              <a:gd name="T1" fmla="*/ 71441080 h 1905"/>
              <a:gd name="T2" fmla="*/ 60902450 w 1110"/>
              <a:gd name="T3" fmla="*/ 77753527 h 1905"/>
              <a:gd name="T4" fmla="*/ 54600160 w 1110"/>
              <a:gd name="T5" fmla="*/ 71441080 h 1905"/>
              <a:gd name="T6" fmla="*/ 54600160 w 1110"/>
              <a:gd name="T7" fmla="*/ 48315340 h 1905"/>
              <a:gd name="T8" fmla="*/ 50418805 w 1110"/>
              <a:gd name="T9" fmla="*/ 48315340 h 1905"/>
              <a:gd name="T10" fmla="*/ 50418805 w 1110"/>
              <a:gd name="T11" fmla="*/ 108223767 h 1905"/>
              <a:gd name="T12" fmla="*/ 43025792 w 1110"/>
              <a:gd name="T13" fmla="*/ 115568267 h 1905"/>
              <a:gd name="T14" fmla="*/ 35693047 w 1110"/>
              <a:gd name="T15" fmla="*/ 108223767 h 1905"/>
              <a:gd name="T16" fmla="*/ 35693047 w 1110"/>
              <a:gd name="T17" fmla="*/ 77753527 h 1905"/>
              <a:gd name="T18" fmla="*/ 31511692 w 1110"/>
              <a:gd name="T19" fmla="*/ 77753527 h 1905"/>
              <a:gd name="T20" fmla="*/ 31511692 w 1110"/>
              <a:gd name="T21" fmla="*/ 108223767 h 1905"/>
              <a:gd name="T22" fmla="*/ 24179192 w 1110"/>
              <a:gd name="T23" fmla="*/ 115568267 h 1905"/>
              <a:gd name="T24" fmla="*/ 16846693 w 1110"/>
              <a:gd name="T25" fmla="*/ 108223767 h 1905"/>
              <a:gd name="T26" fmla="*/ 16846693 w 1110"/>
              <a:gd name="T27" fmla="*/ 48315340 h 1905"/>
              <a:gd name="T28" fmla="*/ 12604824 w 1110"/>
              <a:gd name="T29" fmla="*/ 48315340 h 1905"/>
              <a:gd name="T30" fmla="*/ 12604824 w 1110"/>
              <a:gd name="T31" fmla="*/ 71441080 h 1905"/>
              <a:gd name="T32" fmla="*/ 6302289 w 1110"/>
              <a:gd name="T33" fmla="*/ 77753527 h 1905"/>
              <a:gd name="T34" fmla="*/ 0 w 1110"/>
              <a:gd name="T35" fmla="*/ 71441080 h 1905"/>
              <a:gd name="T36" fmla="*/ 0 w 1110"/>
              <a:gd name="T37" fmla="*/ 44127187 h 1905"/>
              <a:gd name="T38" fmla="*/ 12604824 w 1110"/>
              <a:gd name="T39" fmla="*/ 31502047 h 1905"/>
              <a:gd name="T40" fmla="*/ 54600160 w 1110"/>
              <a:gd name="T41" fmla="*/ 31502047 h 1905"/>
              <a:gd name="T42" fmla="*/ 67204985 w 1110"/>
              <a:gd name="T43" fmla="*/ 44127187 h 1905"/>
              <a:gd name="T44" fmla="*/ 67204985 w 1110"/>
              <a:gd name="T45" fmla="*/ 71441080 h 1905"/>
              <a:gd name="T46" fmla="*/ 33632872 w 1110"/>
              <a:gd name="T47" fmla="*/ 29377753 h 1905"/>
              <a:gd name="T48" fmla="*/ 18907114 w 1110"/>
              <a:gd name="T49" fmla="*/ 14688753 h 1905"/>
              <a:gd name="T50" fmla="*/ 33632872 w 1110"/>
              <a:gd name="T51" fmla="*/ 0 h 1905"/>
              <a:gd name="T52" fmla="*/ 48297871 w 1110"/>
              <a:gd name="T53" fmla="*/ 14688753 h 1905"/>
              <a:gd name="T54" fmla="*/ 33632872 w 1110"/>
              <a:gd name="T55" fmla="*/ 29377753 h 1905"/>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110" h="1905">
                <a:moveTo>
                  <a:pt x="1109" y="1177"/>
                </a:moveTo>
                <a:cubicBezTo>
                  <a:pt x="1109" y="1234"/>
                  <a:pt x="1062" y="1281"/>
                  <a:pt x="1005" y="1281"/>
                </a:cubicBezTo>
                <a:cubicBezTo>
                  <a:pt x="948" y="1281"/>
                  <a:pt x="901" y="1234"/>
                  <a:pt x="901" y="1177"/>
                </a:cubicBezTo>
                <a:lnTo>
                  <a:pt x="901" y="796"/>
                </a:lnTo>
                <a:lnTo>
                  <a:pt x="832" y="796"/>
                </a:lnTo>
                <a:lnTo>
                  <a:pt x="832" y="1783"/>
                </a:lnTo>
                <a:cubicBezTo>
                  <a:pt x="832" y="1850"/>
                  <a:pt x="777" y="1904"/>
                  <a:pt x="710" y="1904"/>
                </a:cubicBezTo>
                <a:cubicBezTo>
                  <a:pt x="642" y="1904"/>
                  <a:pt x="589" y="1850"/>
                  <a:pt x="589" y="1783"/>
                </a:cubicBezTo>
                <a:lnTo>
                  <a:pt x="589" y="1281"/>
                </a:lnTo>
                <a:lnTo>
                  <a:pt x="520" y="1281"/>
                </a:lnTo>
                <a:lnTo>
                  <a:pt x="520" y="1783"/>
                </a:lnTo>
                <a:cubicBezTo>
                  <a:pt x="520" y="1850"/>
                  <a:pt x="466" y="1904"/>
                  <a:pt x="399" y="1904"/>
                </a:cubicBezTo>
                <a:cubicBezTo>
                  <a:pt x="332" y="1904"/>
                  <a:pt x="278" y="1850"/>
                  <a:pt x="278" y="1783"/>
                </a:cubicBezTo>
                <a:lnTo>
                  <a:pt x="278" y="796"/>
                </a:lnTo>
                <a:lnTo>
                  <a:pt x="208" y="796"/>
                </a:lnTo>
                <a:lnTo>
                  <a:pt x="208" y="1177"/>
                </a:lnTo>
                <a:cubicBezTo>
                  <a:pt x="208" y="1234"/>
                  <a:pt x="161" y="1281"/>
                  <a:pt x="104" y="1281"/>
                </a:cubicBezTo>
                <a:cubicBezTo>
                  <a:pt x="46" y="1281"/>
                  <a:pt x="0" y="1234"/>
                  <a:pt x="0" y="1177"/>
                </a:cubicBezTo>
                <a:lnTo>
                  <a:pt x="0" y="727"/>
                </a:lnTo>
                <a:cubicBezTo>
                  <a:pt x="0" y="612"/>
                  <a:pt x="94" y="519"/>
                  <a:pt x="208" y="519"/>
                </a:cubicBezTo>
                <a:lnTo>
                  <a:pt x="901" y="519"/>
                </a:lnTo>
                <a:cubicBezTo>
                  <a:pt x="1016" y="519"/>
                  <a:pt x="1109" y="612"/>
                  <a:pt x="1109" y="727"/>
                </a:cubicBezTo>
                <a:lnTo>
                  <a:pt x="1109" y="1177"/>
                </a:lnTo>
                <a:close/>
                <a:moveTo>
                  <a:pt x="555" y="484"/>
                </a:moveTo>
                <a:cubicBezTo>
                  <a:pt x="420" y="484"/>
                  <a:pt x="312" y="376"/>
                  <a:pt x="312" y="242"/>
                </a:cubicBezTo>
                <a:cubicBezTo>
                  <a:pt x="312" y="108"/>
                  <a:pt x="420" y="0"/>
                  <a:pt x="555" y="0"/>
                </a:cubicBezTo>
                <a:cubicBezTo>
                  <a:pt x="689" y="0"/>
                  <a:pt x="797" y="108"/>
                  <a:pt x="797" y="242"/>
                </a:cubicBezTo>
                <a:cubicBezTo>
                  <a:pt x="797" y="376"/>
                  <a:pt x="689" y="484"/>
                  <a:pt x="555" y="484"/>
                </a:cubicBezTo>
                <a:close/>
              </a:path>
            </a:pathLst>
          </a:custGeom>
          <a:solidFill>
            <a:schemeClr val="accent5"/>
          </a:solidFill>
          <a:ln>
            <a:noFill/>
          </a:ln>
        </p:spPr>
        <p:txBody>
          <a:bodyPr wrap="none" lIns="91431" tIns="45716" rIns="91431" bIns="45716" anchor="ctr"/>
          <a:lstStyle/>
          <a:p>
            <a:endParaRPr lang="en-US"/>
          </a:p>
        </p:txBody>
      </p:sp>
      <p:sp>
        <p:nvSpPr>
          <p:cNvPr id="55" name="Freeform 54"/>
          <p:cNvSpPr>
            <a:spLocks noChangeArrowheads="1"/>
          </p:cNvSpPr>
          <p:nvPr/>
        </p:nvSpPr>
        <p:spPr bwMode="auto">
          <a:xfrm>
            <a:off x="2357333" y="3720523"/>
            <a:ext cx="339725" cy="469900"/>
          </a:xfrm>
          <a:custGeom>
            <a:avLst/>
            <a:gdLst>
              <a:gd name="T0" fmla="*/ 77188412 w 1386"/>
              <a:gd name="T1" fmla="*/ 73565620 h 1905"/>
              <a:gd name="T2" fmla="*/ 72006258 w 1386"/>
              <a:gd name="T3" fmla="*/ 70712673 h 1905"/>
              <a:gd name="T4" fmla="*/ 57183120 w 1386"/>
              <a:gd name="T5" fmla="*/ 48315340 h 1905"/>
              <a:gd name="T6" fmla="*/ 54230748 w 1386"/>
              <a:gd name="T7" fmla="*/ 48315340 h 1905"/>
              <a:gd name="T8" fmla="*/ 54230748 w 1386"/>
              <a:gd name="T9" fmla="*/ 56995047 h 1905"/>
              <a:gd name="T10" fmla="*/ 70319153 w 1386"/>
              <a:gd name="T11" fmla="*/ 84005540 h 1905"/>
              <a:gd name="T12" fmla="*/ 70921638 w 1386"/>
              <a:gd name="T13" fmla="*/ 86190513 h 1905"/>
              <a:gd name="T14" fmla="*/ 66764051 w 1386"/>
              <a:gd name="T15" fmla="*/ 90378667 h 1905"/>
              <a:gd name="T16" fmla="*/ 54230748 w 1386"/>
              <a:gd name="T17" fmla="*/ 90378667 h 1905"/>
              <a:gd name="T18" fmla="*/ 54230748 w 1386"/>
              <a:gd name="T19" fmla="*/ 108223767 h 1905"/>
              <a:gd name="T20" fmla="*/ 46939651 w 1386"/>
              <a:gd name="T21" fmla="*/ 115568267 h 1905"/>
              <a:gd name="T22" fmla="*/ 36515290 w 1386"/>
              <a:gd name="T23" fmla="*/ 115568267 h 1905"/>
              <a:gd name="T24" fmla="*/ 29164141 w 1386"/>
              <a:gd name="T25" fmla="*/ 108223767 h 1905"/>
              <a:gd name="T26" fmla="*/ 29164141 w 1386"/>
              <a:gd name="T27" fmla="*/ 90378667 h 1905"/>
              <a:gd name="T28" fmla="*/ 16690890 w 1386"/>
              <a:gd name="T29" fmla="*/ 90378667 h 1905"/>
              <a:gd name="T30" fmla="*/ 12473006 w 1386"/>
              <a:gd name="T31" fmla="*/ 86190513 h 1905"/>
              <a:gd name="T32" fmla="*/ 13075736 w 1386"/>
              <a:gd name="T33" fmla="*/ 84005540 h 1905"/>
              <a:gd name="T34" fmla="*/ 29164141 w 1386"/>
              <a:gd name="T35" fmla="*/ 56995047 h 1905"/>
              <a:gd name="T36" fmla="*/ 29164141 w 1386"/>
              <a:gd name="T37" fmla="*/ 48315340 h 1905"/>
              <a:gd name="T38" fmla="*/ 26271822 w 1386"/>
              <a:gd name="T39" fmla="*/ 48315340 h 1905"/>
              <a:gd name="T40" fmla="*/ 11448683 w 1386"/>
              <a:gd name="T41" fmla="*/ 70712673 h 1905"/>
              <a:gd name="T42" fmla="*/ 6206477 w 1386"/>
              <a:gd name="T43" fmla="*/ 73565620 h 1905"/>
              <a:gd name="T44" fmla="*/ 0 w 1386"/>
              <a:gd name="T45" fmla="*/ 67252927 h 1905"/>
              <a:gd name="T46" fmla="*/ 1024322 w 1386"/>
              <a:gd name="T47" fmla="*/ 63732500 h 1905"/>
              <a:gd name="T48" fmla="*/ 17715458 w 1386"/>
              <a:gd name="T49" fmla="*/ 38542900 h 1905"/>
              <a:gd name="T50" fmla="*/ 29164141 w 1386"/>
              <a:gd name="T51" fmla="*/ 31502047 h 1905"/>
              <a:gd name="T52" fmla="*/ 54230748 w 1386"/>
              <a:gd name="T53" fmla="*/ 31502047 h 1905"/>
              <a:gd name="T54" fmla="*/ 65739729 w 1386"/>
              <a:gd name="T55" fmla="*/ 38542900 h 1905"/>
              <a:gd name="T56" fmla="*/ 82430619 w 1386"/>
              <a:gd name="T57" fmla="*/ 63732500 h 1905"/>
              <a:gd name="T58" fmla="*/ 83454941 w 1386"/>
              <a:gd name="T59" fmla="*/ 67252927 h 1905"/>
              <a:gd name="T60" fmla="*/ 77188412 w 1386"/>
              <a:gd name="T61" fmla="*/ 73565620 h 1905"/>
              <a:gd name="T62" fmla="*/ 41697445 w 1386"/>
              <a:gd name="T63" fmla="*/ 29377753 h 1905"/>
              <a:gd name="T64" fmla="*/ 27115251 w 1386"/>
              <a:gd name="T65" fmla="*/ 14688753 h 1905"/>
              <a:gd name="T66" fmla="*/ 41697445 w 1386"/>
              <a:gd name="T67" fmla="*/ 0 h 1905"/>
              <a:gd name="T68" fmla="*/ 56339690 w 1386"/>
              <a:gd name="T69" fmla="*/ 14688753 h 1905"/>
              <a:gd name="T70" fmla="*/ 41697445 w 1386"/>
              <a:gd name="T71" fmla="*/ 29377753 h 190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386" h="1905">
                <a:moveTo>
                  <a:pt x="1281" y="1212"/>
                </a:moveTo>
                <a:cubicBezTo>
                  <a:pt x="1246" y="1212"/>
                  <a:pt x="1214" y="1194"/>
                  <a:pt x="1195" y="1165"/>
                </a:cubicBezTo>
                <a:lnTo>
                  <a:pt x="949" y="796"/>
                </a:lnTo>
                <a:lnTo>
                  <a:pt x="900" y="796"/>
                </a:lnTo>
                <a:lnTo>
                  <a:pt x="900" y="939"/>
                </a:lnTo>
                <a:lnTo>
                  <a:pt x="1167" y="1384"/>
                </a:lnTo>
                <a:cubicBezTo>
                  <a:pt x="1174" y="1395"/>
                  <a:pt x="1177" y="1407"/>
                  <a:pt x="1177" y="1420"/>
                </a:cubicBezTo>
                <a:cubicBezTo>
                  <a:pt x="1177" y="1457"/>
                  <a:pt x="1146" y="1489"/>
                  <a:pt x="1108" y="1489"/>
                </a:cubicBezTo>
                <a:lnTo>
                  <a:pt x="900" y="1489"/>
                </a:lnTo>
                <a:lnTo>
                  <a:pt x="900" y="1783"/>
                </a:lnTo>
                <a:cubicBezTo>
                  <a:pt x="900" y="1850"/>
                  <a:pt x="846" y="1904"/>
                  <a:pt x="779" y="1904"/>
                </a:cubicBezTo>
                <a:lnTo>
                  <a:pt x="606" y="1904"/>
                </a:lnTo>
                <a:cubicBezTo>
                  <a:pt x="540" y="1904"/>
                  <a:pt x="484" y="1850"/>
                  <a:pt x="484" y="1783"/>
                </a:cubicBezTo>
                <a:lnTo>
                  <a:pt x="484" y="1489"/>
                </a:lnTo>
                <a:lnTo>
                  <a:pt x="277" y="1489"/>
                </a:lnTo>
                <a:cubicBezTo>
                  <a:pt x="239" y="1489"/>
                  <a:pt x="207" y="1457"/>
                  <a:pt x="207" y="1420"/>
                </a:cubicBezTo>
                <a:cubicBezTo>
                  <a:pt x="207" y="1407"/>
                  <a:pt x="211" y="1395"/>
                  <a:pt x="217" y="1384"/>
                </a:cubicBezTo>
                <a:lnTo>
                  <a:pt x="484" y="939"/>
                </a:lnTo>
                <a:lnTo>
                  <a:pt x="484" y="796"/>
                </a:lnTo>
                <a:lnTo>
                  <a:pt x="436" y="796"/>
                </a:lnTo>
                <a:lnTo>
                  <a:pt x="190" y="1165"/>
                </a:lnTo>
                <a:cubicBezTo>
                  <a:pt x="171" y="1194"/>
                  <a:pt x="138" y="1212"/>
                  <a:pt x="103" y="1212"/>
                </a:cubicBezTo>
                <a:cubicBezTo>
                  <a:pt x="46" y="1212"/>
                  <a:pt x="0" y="1165"/>
                  <a:pt x="0" y="1108"/>
                </a:cubicBezTo>
                <a:cubicBezTo>
                  <a:pt x="0" y="1087"/>
                  <a:pt x="6" y="1067"/>
                  <a:pt x="17" y="1050"/>
                </a:cubicBezTo>
                <a:lnTo>
                  <a:pt x="294" y="635"/>
                </a:lnTo>
                <a:cubicBezTo>
                  <a:pt x="337" y="571"/>
                  <a:pt x="404" y="519"/>
                  <a:pt x="484" y="519"/>
                </a:cubicBezTo>
                <a:lnTo>
                  <a:pt x="900" y="519"/>
                </a:lnTo>
                <a:cubicBezTo>
                  <a:pt x="980" y="519"/>
                  <a:pt x="1047" y="571"/>
                  <a:pt x="1091" y="635"/>
                </a:cubicBezTo>
                <a:lnTo>
                  <a:pt x="1368" y="1050"/>
                </a:lnTo>
                <a:cubicBezTo>
                  <a:pt x="1378" y="1067"/>
                  <a:pt x="1385" y="1087"/>
                  <a:pt x="1385" y="1108"/>
                </a:cubicBezTo>
                <a:cubicBezTo>
                  <a:pt x="1385" y="1165"/>
                  <a:pt x="1338" y="1212"/>
                  <a:pt x="1281" y="1212"/>
                </a:cubicBezTo>
                <a:close/>
                <a:moveTo>
                  <a:pt x="692" y="484"/>
                </a:moveTo>
                <a:cubicBezTo>
                  <a:pt x="558" y="484"/>
                  <a:pt x="450" y="376"/>
                  <a:pt x="450" y="242"/>
                </a:cubicBezTo>
                <a:cubicBezTo>
                  <a:pt x="450" y="108"/>
                  <a:pt x="557" y="0"/>
                  <a:pt x="692" y="0"/>
                </a:cubicBezTo>
                <a:cubicBezTo>
                  <a:pt x="826" y="0"/>
                  <a:pt x="935" y="108"/>
                  <a:pt x="935" y="242"/>
                </a:cubicBezTo>
                <a:cubicBezTo>
                  <a:pt x="935" y="376"/>
                  <a:pt x="827" y="484"/>
                  <a:pt x="692" y="484"/>
                </a:cubicBezTo>
                <a:close/>
              </a:path>
            </a:pathLst>
          </a:custGeom>
          <a:solidFill>
            <a:schemeClr val="accent5"/>
          </a:solidFill>
          <a:ln>
            <a:noFill/>
          </a:ln>
        </p:spPr>
        <p:txBody>
          <a:bodyPr wrap="none" lIns="91431" tIns="45716" rIns="91431" bIns="45716" anchor="ctr"/>
          <a:lstStyle/>
          <a:p>
            <a:endParaRPr lang="en-US"/>
          </a:p>
        </p:txBody>
      </p:sp>
      <p:sp>
        <p:nvSpPr>
          <p:cNvPr id="56" name="Freeform 55"/>
          <p:cNvSpPr>
            <a:spLocks noChangeArrowheads="1"/>
          </p:cNvSpPr>
          <p:nvPr/>
        </p:nvSpPr>
        <p:spPr bwMode="auto">
          <a:xfrm>
            <a:off x="2846283" y="3809423"/>
            <a:ext cx="315913" cy="315913"/>
          </a:xfrm>
          <a:custGeom>
            <a:avLst/>
            <a:gdLst>
              <a:gd name="T0" fmla="*/ 75841948 w 1287"/>
              <a:gd name="T1" fmla="*/ 66958337 h 1287"/>
              <a:gd name="T2" fmla="*/ 66958337 w 1287"/>
              <a:gd name="T3" fmla="*/ 75841948 h 1287"/>
              <a:gd name="T4" fmla="*/ 62546847 w 1287"/>
              <a:gd name="T5" fmla="*/ 77715334 h 1287"/>
              <a:gd name="T6" fmla="*/ 58074972 w 1287"/>
              <a:gd name="T7" fmla="*/ 75841948 h 1287"/>
              <a:gd name="T8" fmla="*/ 38857544 w 1287"/>
              <a:gd name="T9" fmla="*/ 56624521 h 1287"/>
              <a:gd name="T10" fmla="*/ 19640363 w 1287"/>
              <a:gd name="T11" fmla="*/ 75841948 h 1287"/>
              <a:gd name="T12" fmla="*/ 15168488 w 1287"/>
              <a:gd name="T13" fmla="*/ 77715334 h 1287"/>
              <a:gd name="T14" fmla="*/ 10696367 w 1287"/>
              <a:gd name="T15" fmla="*/ 75841948 h 1287"/>
              <a:gd name="T16" fmla="*/ 1813002 w 1287"/>
              <a:gd name="T17" fmla="*/ 66958337 h 1287"/>
              <a:gd name="T18" fmla="*/ 0 w 1287"/>
              <a:gd name="T19" fmla="*/ 62546847 h 1287"/>
              <a:gd name="T20" fmla="*/ 1813002 w 1287"/>
              <a:gd name="T21" fmla="*/ 58074972 h 1287"/>
              <a:gd name="T22" fmla="*/ 21030184 w 1287"/>
              <a:gd name="T23" fmla="*/ 38857544 h 1287"/>
              <a:gd name="T24" fmla="*/ 1813002 w 1287"/>
              <a:gd name="T25" fmla="*/ 19640363 h 1287"/>
              <a:gd name="T26" fmla="*/ 0 w 1287"/>
              <a:gd name="T27" fmla="*/ 15168488 h 1287"/>
              <a:gd name="T28" fmla="*/ 1813002 w 1287"/>
              <a:gd name="T29" fmla="*/ 10756752 h 1287"/>
              <a:gd name="T30" fmla="*/ 10696367 w 1287"/>
              <a:gd name="T31" fmla="*/ 1813002 h 1287"/>
              <a:gd name="T32" fmla="*/ 15168488 w 1287"/>
              <a:gd name="T33" fmla="*/ 0 h 1287"/>
              <a:gd name="T34" fmla="*/ 19640363 w 1287"/>
              <a:gd name="T35" fmla="*/ 1813002 h 1287"/>
              <a:gd name="T36" fmla="*/ 38857544 w 1287"/>
              <a:gd name="T37" fmla="*/ 21090813 h 1287"/>
              <a:gd name="T38" fmla="*/ 58074972 w 1287"/>
              <a:gd name="T39" fmla="*/ 1813002 h 1287"/>
              <a:gd name="T40" fmla="*/ 62546847 w 1287"/>
              <a:gd name="T41" fmla="*/ 0 h 1287"/>
              <a:gd name="T42" fmla="*/ 66958337 w 1287"/>
              <a:gd name="T43" fmla="*/ 1813002 h 1287"/>
              <a:gd name="T44" fmla="*/ 75841948 w 1287"/>
              <a:gd name="T45" fmla="*/ 10756752 h 1287"/>
              <a:gd name="T46" fmla="*/ 77715334 w 1287"/>
              <a:gd name="T47" fmla="*/ 15168488 h 1287"/>
              <a:gd name="T48" fmla="*/ 75841948 w 1287"/>
              <a:gd name="T49" fmla="*/ 19640363 h 1287"/>
              <a:gd name="T50" fmla="*/ 56624521 w 1287"/>
              <a:gd name="T51" fmla="*/ 38857544 h 1287"/>
              <a:gd name="T52" fmla="*/ 75841948 w 1287"/>
              <a:gd name="T53" fmla="*/ 58074972 h 1287"/>
              <a:gd name="T54" fmla="*/ 77715334 w 1287"/>
              <a:gd name="T55" fmla="*/ 62546847 h 1287"/>
              <a:gd name="T56" fmla="*/ 75841948 w 1287"/>
              <a:gd name="T57" fmla="*/ 66958337 h 1287"/>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287" h="1287">
                <a:moveTo>
                  <a:pt x="1255" y="1108"/>
                </a:moveTo>
                <a:lnTo>
                  <a:pt x="1108" y="1255"/>
                </a:lnTo>
                <a:cubicBezTo>
                  <a:pt x="1089" y="1275"/>
                  <a:pt x="1062" y="1286"/>
                  <a:pt x="1035" y="1286"/>
                </a:cubicBezTo>
                <a:cubicBezTo>
                  <a:pt x="1008" y="1286"/>
                  <a:pt x="980" y="1275"/>
                  <a:pt x="961" y="1255"/>
                </a:cubicBezTo>
                <a:lnTo>
                  <a:pt x="643" y="937"/>
                </a:lnTo>
                <a:lnTo>
                  <a:pt x="325" y="1255"/>
                </a:lnTo>
                <a:cubicBezTo>
                  <a:pt x="305" y="1275"/>
                  <a:pt x="278" y="1286"/>
                  <a:pt x="251" y="1286"/>
                </a:cubicBezTo>
                <a:cubicBezTo>
                  <a:pt x="224" y="1286"/>
                  <a:pt x="197" y="1275"/>
                  <a:pt x="177" y="1255"/>
                </a:cubicBezTo>
                <a:lnTo>
                  <a:pt x="30" y="1108"/>
                </a:lnTo>
                <a:cubicBezTo>
                  <a:pt x="11" y="1089"/>
                  <a:pt x="0" y="1062"/>
                  <a:pt x="0" y="1035"/>
                </a:cubicBezTo>
                <a:cubicBezTo>
                  <a:pt x="0" y="1008"/>
                  <a:pt x="11" y="981"/>
                  <a:pt x="30" y="961"/>
                </a:cubicBezTo>
                <a:lnTo>
                  <a:pt x="348" y="643"/>
                </a:lnTo>
                <a:lnTo>
                  <a:pt x="30" y="325"/>
                </a:lnTo>
                <a:cubicBezTo>
                  <a:pt x="11" y="305"/>
                  <a:pt x="0" y="278"/>
                  <a:pt x="0" y="251"/>
                </a:cubicBezTo>
                <a:cubicBezTo>
                  <a:pt x="0" y="224"/>
                  <a:pt x="11" y="197"/>
                  <a:pt x="30" y="178"/>
                </a:cubicBezTo>
                <a:lnTo>
                  <a:pt x="177" y="30"/>
                </a:lnTo>
                <a:cubicBezTo>
                  <a:pt x="197" y="11"/>
                  <a:pt x="224" y="0"/>
                  <a:pt x="251" y="0"/>
                </a:cubicBezTo>
                <a:cubicBezTo>
                  <a:pt x="278" y="0"/>
                  <a:pt x="305" y="11"/>
                  <a:pt x="325" y="30"/>
                </a:cubicBezTo>
                <a:lnTo>
                  <a:pt x="643" y="349"/>
                </a:lnTo>
                <a:lnTo>
                  <a:pt x="961" y="30"/>
                </a:lnTo>
                <a:cubicBezTo>
                  <a:pt x="980" y="11"/>
                  <a:pt x="1008" y="0"/>
                  <a:pt x="1035" y="0"/>
                </a:cubicBezTo>
                <a:cubicBezTo>
                  <a:pt x="1062" y="0"/>
                  <a:pt x="1089" y="11"/>
                  <a:pt x="1108" y="30"/>
                </a:cubicBezTo>
                <a:lnTo>
                  <a:pt x="1255" y="178"/>
                </a:lnTo>
                <a:cubicBezTo>
                  <a:pt x="1275" y="197"/>
                  <a:pt x="1286" y="224"/>
                  <a:pt x="1286" y="251"/>
                </a:cubicBezTo>
                <a:cubicBezTo>
                  <a:pt x="1286" y="278"/>
                  <a:pt x="1275" y="305"/>
                  <a:pt x="1255" y="325"/>
                </a:cubicBezTo>
                <a:lnTo>
                  <a:pt x="937" y="643"/>
                </a:lnTo>
                <a:lnTo>
                  <a:pt x="1255" y="961"/>
                </a:lnTo>
                <a:cubicBezTo>
                  <a:pt x="1275" y="981"/>
                  <a:pt x="1286" y="1008"/>
                  <a:pt x="1286" y="1035"/>
                </a:cubicBezTo>
                <a:cubicBezTo>
                  <a:pt x="1286" y="1062"/>
                  <a:pt x="1275" y="1089"/>
                  <a:pt x="1255" y="1108"/>
                </a:cubicBezTo>
              </a:path>
            </a:pathLst>
          </a:custGeom>
          <a:solidFill>
            <a:schemeClr val="accent5"/>
          </a:solidFill>
          <a:ln>
            <a:noFill/>
          </a:ln>
        </p:spPr>
        <p:txBody>
          <a:bodyPr wrap="none" lIns="91431" tIns="45716" rIns="91431" bIns="45716" anchor="ctr"/>
          <a:lstStyle/>
          <a:p>
            <a:endParaRPr lang="en-US"/>
          </a:p>
        </p:txBody>
      </p:sp>
      <p:sp>
        <p:nvSpPr>
          <p:cNvPr id="57" name="Freeform 56"/>
          <p:cNvSpPr>
            <a:spLocks noChangeArrowheads="1"/>
          </p:cNvSpPr>
          <p:nvPr/>
        </p:nvSpPr>
        <p:spPr bwMode="auto">
          <a:xfrm>
            <a:off x="3311421" y="3779261"/>
            <a:ext cx="546100" cy="341312"/>
          </a:xfrm>
          <a:custGeom>
            <a:avLst/>
            <a:gdLst>
              <a:gd name="T0" fmla="*/ 41964965 w 2217"/>
              <a:gd name="T1" fmla="*/ 0 h 1386"/>
              <a:gd name="T2" fmla="*/ 92420220 w 2217"/>
              <a:gd name="T3" fmla="*/ 0 h 1386"/>
              <a:gd name="T4" fmla="*/ 134385185 w 2217"/>
              <a:gd name="T5" fmla="*/ 41952810 h 1386"/>
              <a:gd name="T6" fmla="*/ 92420220 w 2217"/>
              <a:gd name="T7" fmla="*/ 83845041 h 1386"/>
              <a:gd name="T8" fmla="*/ 41964965 w 2217"/>
              <a:gd name="T9" fmla="*/ 83845041 h 1386"/>
              <a:gd name="T10" fmla="*/ 0 w 2217"/>
              <a:gd name="T11" fmla="*/ 41952810 h 1386"/>
              <a:gd name="T12" fmla="*/ 41964965 w 2217"/>
              <a:gd name="T13" fmla="*/ 0 h 1386"/>
              <a:gd name="T14" fmla="*/ 126016331 w 2217"/>
              <a:gd name="T15" fmla="*/ 41952810 h 1386"/>
              <a:gd name="T16" fmla="*/ 92420220 w 2217"/>
              <a:gd name="T17" fmla="*/ 8414843 h 1386"/>
              <a:gd name="T18" fmla="*/ 58763267 w 2217"/>
              <a:gd name="T19" fmla="*/ 41952810 h 1386"/>
              <a:gd name="T20" fmla="*/ 92420220 w 2217"/>
              <a:gd name="T21" fmla="*/ 75490777 h 1386"/>
              <a:gd name="T22" fmla="*/ 126016331 w 2217"/>
              <a:gd name="T23" fmla="*/ 41952810 h 1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17" h="1386">
                <a:moveTo>
                  <a:pt x="692" y="0"/>
                </a:moveTo>
                <a:lnTo>
                  <a:pt x="1524" y="0"/>
                </a:lnTo>
                <a:cubicBezTo>
                  <a:pt x="1906" y="0"/>
                  <a:pt x="2216" y="311"/>
                  <a:pt x="2216" y="693"/>
                </a:cubicBezTo>
                <a:cubicBezTo>
                  <a:pt x="2216" y="1075"/>
                  <a:pt x="1906" y="1385"/>
                  <a:pt x="1524" y="1385"/>
                </a:cubicBezTo>
                <a:lnTo>
                  <a:pt x="692" y="1385"/>
                </a:lnTo>
                <a:cubicBezTo>
                  <a:pt x="310" y="1385"/>
                  <a:pt x="0" y="1075"/>
                  <a:pt x="0" y="693"/>
                </a:cubicBezTo>
                <a:cubicBezTo>
                  <a:pt x="0" y="311"/>
                  <a:pt x="310" y="0"/>
                  <a:pt x="692" y="0"/>
                </a:cubicBezTo>
                <a:close/>
                <a:moveTo>
                  <a:pt x="2078" y="693"/>
                </a:moveTo>
                <a:cubicBezTo>
                  <a:pt x="2078" y="387"/>
                  <a:pt x="1829" y="139"/>
                  <a:pt x="1524" y="139"/>
                </a:cubicBezTo>
                <a:cubicBezTo>
                  <a:pt x="1218" y="139"/>
                  <a:pt x="969" y="388"/>
                  <a:pt x="969" y="693"/>
                </a:cubicBezTo>
                <a:cubicBezTo>
                  <a:pt x="969" y="999"/>
                  <a:pt x="1218" y="1247"/>
                  <a:pt x="1524" y="1247"/>
                </a:cubicBezTo>
                <a:cubicBezTo>
                  <a:pt x="1829" y="1247"/>
                  <a:pt x="2078" y="998"/>
                  <a:pt x="2078" y="693"/>
                </a:cubicBezTo>
                <a:close/>
              </a:path>
            </a:pathLst>
          </a:custGeom>
          <a:solidFill>
            <a:schemeClr val="accent5"/>
          </a:solidFill>
          <a:ln>
            <a:noFill/>
          </a:ln>
        </p:spPr>
        <p:txBody>
          <a:bodyPr wrap="none" lIns="91431" tIns="45716" rIns="91431" bIns="45716" anchor="ctr"/>
          <a:lstStyle/>
          <a:p>
            <a:endParaRPr lang="en-US"/>
          </a:p>
        </p:txBody>
      </p:sp>
      <p:sp>
        <p:nvSpPr>
          <p:cNvPr id="58" name="Freeform 57"/>
          <p:cNvSpPr>
            <a:spLocks noChangeArrowheads="1"/>
          </p:cNvSpPr>
          <p:nvPr/>
        </p:nvSpPr>
        <p:spPr bwMode="auto">
          <a:xfrm>
            <a:off x="3974996" y="3745923"/>
            <a:ext cx="442912" cy="409575"/>
          </a:xfrm>
          <a:custGeom>
            <a:avLst/>
            <a:gdLst>
              <a:gd name="T0" fmla="*/ 108816420 w 1801"/>
              <a:gd name="T1" fmla="*/ 31466141 h 1664"/>
              <a:gd name="T2" fmla="*/ 73330094 w 1801"/>
              <a:gd name="T3" fmla="*/ 58635929 h 1664"/>
              <a:gd name="T4" fmla="*/ 67164002 w 1801"/>
              <a:gd name="T5" fmla="*/ 64868656 h 1664"/>
              <a:gd name="T6" fmla="*/ 62750867 w 1801"/>
              <a:gd name="T7" fmla="*/ 75458040 h 1664"/>
              <a:gd name="T8" fmla="*/ 71153899 w 1801"/>
              <a:gd name="T9" fmla="*/ 83869096 h 1664"/>
              <a:gd name="T10" fmla="*/ 83667823 w 1801"/>
              <a:gd name="T11" fmla="*/ 94337626 h 1664"/>
              <a:gd name="T12" fmla="*/ 83667823 w 1801"/>
              <a:gd name="T13" fmla="*/ 98513125 h 1664"/>
              <a:gd name="T14" fmla="*/ 81612377 w 1801"/>
              <a:gd name="T15" fmla="*/ 100630904 h 1664"/>
              <a:gd name="T16" fmla="*/ 27143546 w 1801"/>
              <a:gd name="T17" fmla="*/ 100630904 h 1664"/>
              <a:gd name="T18" fmla="*/ 25088346 w 1801"/>
              <a:gd name="T19" fmla="*/ 98513125 h 1664"/>
              <a:gd name="T20" fmla="*/ 25088346 w 1801"/>
              <a:gd name="T21" fmla="*/ 94337626 h 1664"/>
              <a:gd name="T22" fmla="*/ 37602024 w 1801"/>
              <a:gd name="T23" fmla="*/ 83869096 h 1664"/>
              <a:gd name="T24" fmla="*/ 46005301 w 1801"/>
              <a:gd name="T25" fmla="*/ 75458040 h 1664"/>
              <a:gd name="T26" fmla="*/ 41652418 w 1801"/>
              <a:gd name="T27" fmla="*/ 64868656 h 1664"/>
              <a:gd name="T28" fmla="*/ 35425828 w 1801"/>
              <a:gd name="T29" fmla="*/ 58635929 h 1664"/>
              <a:gd name="T30" fmla="*/ 0 w 1801"/>
              <a:gd name="T31" fmla="*/ 31466141 h 1664"/>
              <a:gd name="T32" fmla="*/ 0 w 1801"/>
              <a:gd name="T33" fmla="*/ 23054839 h 1664"/>
              <a:gd name="T34" fmla="*/ 6287088 w 1801"/>
              <a:gd name="T35" fmla="*/ 16822358 h 1664"/>
              <a:gd name="T36" fmla="*/ 25088346 w 1801"/>
              <a:gd name="T37" fmla="*/ 16822358 h 1664"/>
              <a:gd name="T38" fmla="*/ 25088346 w 1801"/>
              <a:gd name="T39" fmla="*/ 10529080 h 1664"/>
              <a:gd name="T40" fmla="*/ 35546824 w 1801"/>
              <a:gd name="T41" fmla="*/ 0 h 1664"/>
              <a:gd name="T42" fmla="*/ 73209345 w 1801"/>
              <a:gd name="T43" fmla="*/ 0 h 1664"/>
              <a:gd name="T44" fmla="*/ 83667823 w 1801"/>
              <a:gd name="T45" fmla="*/ 10529080 h 1664"/>
              <a:gd name="T46" fmla="*/ 83667823 w 1801"/>
              <a:gd name="T47" fmla="*/ 16822358 h 1664"/>
              <a:gd name="T48" fmla="*/ 102529332 w 1801"/>
              <a:gd name="T49" fmla="*/ 16822358 h 1664"/>
              <a:gd name="T50" fmla="*/ 108816420 w 1801"/>
              <a:gd name="T51" fmla="*/ 23054839 h 1664"/>
              <a:gd name="T52" fmla="*/ 108816420 w 1801"/>
              <a:gd name="T53" fmla="*/ 31466141 h 1664"/>
              <a:gd name="T54" fmla="*/ 25088346 w 1801"/>
              <a:gd name="T55" fmla="*/ 25172863 h 1664"/>
              <a:gd name="T56" fmla="*/ 8403032 w 1801"/>
              <a:gd name="T57" fmla="*/ 25172863 h 1664"/>
              <a:gd name="T58" fmla="*/ 8403032 w 1801"/>
              <a:gd name="T59" fmla="*/ 31466141 h 1664"/>
              <a:gd name="T60" fmla="*/ 29924473 w 1801"/>
              <a:gd name="T61" fmla="*/ 49498517 h 1664"/>
              <a:gd name="T62" fmla="*/ 25088346 w 1801"/>
              <a:gd name="T63" fmla="*/ 25172863 h 1664"/>
              <a:gd name="T64" fmla="*/ 100473886 w 1801"/>
              <a:gd name="T65" fmla="*/ 25172863 h 1664"/>
              <a:gd name="T66" fmla="*/ 83667823 w 1801"/>
              <a:gd name="T67" fmla="*/ 25172863 h 1664"/>
              <a:gd name="T68" fmla="*/ 78831450 w 1801"/>
              <a:gd name="T69" fmla="*/ 49498517 h 1664"/>
              <a:gd name="T70" fmla="*/ 100473886 w 1801"/>
              <a:gd name="T71" fmla="*/ 31466141 h 1664"/>
              <a:gd name="T72" fmla="*/ 100473886 w 1801"/>
              <a:gd name="T73" fmla="*/ 25172863 h 166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801" h="1664">
                <a:moveTo>
                  <a:pt x="1800" y="520"/>
                </a:moveTo>
                <a:cubicBezTo>
                  <a:pt x="1800" y="726"/>
                  <a:pt x="1551" y="953"/>
                  <a:pt x="1213" y="969"/>
                </a:cubicBezTo>
                <a:cubicBezTo>
                  <a:pt x="1170" y="1024"/>
                  <a:pt x="1130" y="1057"/>
                  <a:pt x="1111" y="1072"/>
                </a:cubicBezTo>
                <a:cubicBezTo>
                  <a:pt x="1053" y="1124"/>
                  <a:pt x="1038" y="1178"/>
                  <a:pt x="1038" y="1247"/>
                </a:cubicBezTo>
                <a:cubicBezTo>
                  <a:pt x="1038" y="1317"/>
                  <a:pt x="1073" y="1386"/>
                  <a:pt x="1177" y="1386"/>
                </a:cubicBezTo>
                <a:cubicBezTo>
                  <a:pt x="1281" y="1386"/>
                  <a:pt x="1384" y="1455"/>
                  <a:pt x="1384" y="1559"/>
                </a:cubicBezTo>
                <a:lnTo>
                  <a:pt x="1384" y="1628"/>
                </a:lnTo>
                <a:cubicBezTo>
                  <a:pt x="1384" y="1648"/>
                  <a:pt x="1369" y="1663"/>
                  <a:pt x="1350" y="1663"/>
                </a:cubicBezTo>
                <a:lnTo>
                  <a:pt x="449" y="1663"/>
                </a:lnTo>
                <a:cubicBezTo>
                  <a:pt x="430" y="1663"/>
                  <a:pt x="415" y="1648"/>
                  <a:pt x="415" y="1628"/>
                </a:cubicBezTo>
                <a:lnTo>
                  <a:pt x="415" y="1559"/>
                </a:lnTo>
                <a:cubicBezTo>
                  <a:pt x="415" y="1455"/>
                  <a:pt x="519" y="1386"/>
                  <a:pt x="622" y="1386"/>
                </a:cubicBezTo>
                <a:cubicBezTo>
                  <a:pt x="726" y="1386"/>
                  <a:pt x="761" y="1317"/>
                  <a:pt x="761" y="1247"/>
                </a:cubicBezTo>
                <a:cubicBezTo>
                  <a:pt x="761" y="1178"/>
                  <a:pt x="746" y="1124"/>
                  <a:pt x="689" y="1072"/>
                </a:cubicBezTo>
                <a:cubicBezTo>
                  <a:pt x="669" y="1057"/>
                  <a:pt x="629" y="1024"/>
                  <a:pt x="586" y="969"/>
                </a:cubicBezTo>
                <a:cubicBezTo>
                  <a:pt x="249" y="953"/>
                  <a:pt x="0" y="726"/>
                  <a:pt x="0" y="520"/>
                </a:cubicBezTo>
                <a:lnTo>
                  <a:pt x="0" y="381"/>
                </a:lnTo>
                <a:cubicBezTo>
                  <a:pt x="0" y="324"/>
                  <a:pt x="47" y="278"/>
                  <a:pt x="104" y="278"/>
                </a:cubicBezTo>
                <a:lnTo>
                  <a:pt x="415" y="278"/>
                </a:lnTo>
                <a:lnTo>
                  <a:pt x="415" y="174"/>
                </a:lnTo>
                <a:cubicBezTo>
                  <a:pt x="415" y="78"/>
                  <a:pt x="493" y="0"/>
                  <a:pt x="588" y="0"/>
                </a:cubicBezTo>
                <a:lnTo>
                  <a:pt x="1211" y="0"/>
                </a:lnTo>
                <a:cubicBezTo>
                  <a:pt x="1307" y="0"/>
                  <a:pt x="1384" y="78"/>
                  <a:pt x="1384" y="174"/>
                </a:cubicBezTo>
                <a:lnTo>
                  <a:pt x="1384" y="278"/>
                </a:lnTo>
                <a:lnTo>
                  <a:pt x="1696" y="278"/>
                </a:lnTo>
                <a:cubicBezTo>
                  <a:pt x="1754" y="278"/>
                  <a:pt x="1800" y="324"/>
                  <a:pt x="1800" y="381"/>
                </a:cubicBezTo>
                <a:lnTo>
                  <a:pt x="1800" y="520"/>
                </a:lnTo>
                <a:close/>
                <a:moveTo>
                  <a:pt x="415" y="416"/>
                </a:moveTo>
                <a:lnTo>
                  <a:pt x="139" y="416"/>
                </a:lnTo>
                <a:lnTo>
                  <a:pt x="139" y="520"/>
                </a:lnTo>
                <a:cubicBezTo>
                  <a:pt x="139" y="626"/>
                  <a:pt x="283" y="773"/>
                  <a:pt x="495" y="818"/>
                </a:cubicBezTo>
                <a:cubicBezTo>
                  <a:pt x="449" y="718"/>
                  <a:pt x="415" y="586"/>
                  <a:pt x="415" y="416"/>
                </a:cubicBezTo>
                <a:close/>
                <a:moveTo>
                  <a:pt x="1662" y="416"/>
                </a:moveTo>
                <a:lnTo>
                  <a:pt x="1384" y="416"/>
                </a:lnTo>
                <a:cubicBezTo>
                  <a:pt x="1384" y="586"/>
                  <a:pt x="1350" y="718"/>
                  <a:pt x="1304" y="818"/>
                </a:cubicBezTo>
                <a:cubicBezTo>
                  <a:pt x="1518" y="773"/>
                  <a:pt x="1662" y="626"/>
                  <a:pt x="1662" y="520"/>
                </a:cubicBezTo>
                <a:lnTo>
                  <a:pt x="1662" y="416"/>
                </a:lnTo>
                <a:close/>
              </a:path>
            </a:pathLst>
          </a:custGeom>
          <a:solidFill>
            <a:schemeClr val="accent5"/>
          </a:solidFill>
          <a:ln>
            <a:noFill/>
          </a:ln>
        </p:spPr>
        <p:txBody>
          <a:bodyPr wrap="none" lIns="91431" tIns="45716" rIns="91431" bIns="45716" anchor="ctr"/>
          <a:lstStyle/>
          <a:p>
            <a:endParaRPr lang="en-US"/>
          </a:p>
        </p:txBody>
      </p:sp>
      <p:sp>
        <p:nvSpPr>
          <p:cNvPr id="59" name="Freeform 58"/>
          <p:cNvSpPr>
            <a:spLocks noChangeArrowheads="1"/>
          </p:cNvSpPr>
          <p:nvPr/>
        </p:nvSpPr>
        <p:spPr bwMode="auto">
          <a:xfrm>
            <a:off x="4554433" y="3779261"/>
            <a:ext cx="461963" cy="376237"/>
          </a:xfrm>
          <a:custGeom>
            <a:avLst/>
            <a:gdLst>
              <a:gd name="T0" fmla="*/ 113683863 w 1872"/>
              <a:gd name="T1" fmla="*/ 71550902 h 1525"/>
              <a:gd name="T2" fmla="*/ 105294496 w 1872"/>
              <a:gd name="T3" fmla="*/ 75742059 h 1525"/>
              <a:gd name="T4" fmla="*/ 88454563 w 1872"/>
              <a:gd name="T5" fmla="*/ 92566884 h 1525"/>
              <a:gd name="T6" fmla="*/ 71614876 w 1872"/>
              <a:gd name="T7" fmla="*/ 75742059 h 1525"/>
              <a:gd name="T8" fmla="*/ 46324623 w 1872"/>
              <a:gd name="T9" fmla="*/ 75742059 h 1525"/>
              <a:gd name="T10" fmla="*/ 29484937 w 1872"/>
              <a:gd name="T11" fmla="*/ 92566884 h 1525"/>
              <a:gd name="T12" fmla="*/ 12645003 w 1872"/>
              <a:gd name="T13" fmla="*/ 75742059 h 1525"/>
              <a:gd name="T14" fmla="*/ 8450320 w 1872"/>
              <a:gd name="T15" fmla="*/ 75742059 h 1525"/>
              <a:gd name="T16" fmla="*/ 0 w 1872"/>
              <a:gd name="T17" fmla="*/ 71550902 h 1525"/>
              <a:gd name="T18" fmla="*/ 4194683 w 1872"/>
              <a:gd name="T19" fmla="*/ 67299301 h 1525"/>
              <a:gd name="T20" fmla="*/ 4194683 w 1872"/>
              <a:gd name="T21" fmla="*/ 46283319 h 1525"/>
              <a:gd name="T22" fmla="*/ 7173752 w 1872"/>
              <a:gd name="T23" fmla="*/ 32799231 h 1525"/>
              <a:gd name="T24" fmla="*/ 20183489 w 1872"/>
              <a:gd name="T25" fmla="*/ 19800922 h 1525"/>
              <a:gd name="T26" fmla="*/ 27356995 w 1872"/>
              <a:gd name="T27" fmla="*/ 16824825 h 1525"/>
              <a:gd name="T28" fmla="*/ 37935257 w 1872"/>
              <a:gd name="T29" fmla="*/ 16824825 h 1525"/>
              <a:gd name="T30" fmla="*/ 37935257 w 1872"/>
              <a:gd name="T31" fmla="*/ 4190910 h 1525"/>
              <a:gd name="T32" fmla="*/ 42129940 w 1872"/>
              <a:gd name="T33" fmla="*/ 0 h 1525"/>
              <a:gd name="T34" fmla="*/ 109489179 w 1872"/>
              <a:gd name="T35" fmla="*/ 0 h 1525"/>
              <a:gd name="T36" fmla="*/ 113744816 w 1872"/>
              <a:gd name="T37" fmla="*/ 4190910 h 1525"/>
              <a:gd name="T38" fmla="*/ 113744816 w 1872"/>
              <a:gd name="T39" fmla="*/ 71550902 h 1525"/>
              <a:gd name="T40" fmla="*/ 113683863 w 1872"/>
              <a:gd name="T41" fmla="*/ 71550902 h 1525"/>
              <a:gd name="T42" fmla="*/ 37935257 w 1872"/>
              <a:gd name="T43" fmla="*/ 25267583 h 1525"/>
              <a:gd name="T44" fmla="*/ 27539362 w 1872"/>
              <a:gd name="T45" fmla="*/ 25267583 h 1525"/>
              <a:gd name="T46" fmla="*/ 26080427 w 1872"/>
              <a:gd name="T47" fmla="*/ 25814299 h 1525"/>
              <a:gd name="T48" fmla="*/ 13253057 w 1872"/>
              <a:gd name="T49" fmla="*/ 38630288 h 1525"/>
              <a:gd name="T50" fmla="*/ 12645003 w 1872"/>
              <a:gd name="T51" fmla="*/ 40088114 h 1525"/>
              <a:gd name="T52" fmla="*/ 12645003 w 1872"/>
              <a:gd name="T53" fmla="*/ 42092409 h 1525"/>
              <a:gd name="T54" fmla="*/ 37935257 w 1872"/>
              <a:gd name="T55" fmla="*/ 42092409 h 1525"/>
              <a:gd name="T56" fmla="*/ 37935257 w 1872"/>
              <a:gd name="T57" fmla="*/ 25267583 h 1525"/>
              <a:gd name="T58" fmla="*/ 29484937 w 1872"/>
              <a:gd name="T59" fmla="*/ 67299301 h 1525"/>
              <a:gd name="T60" fmla="*/ 21095323 w 1872"/>
              <a:gd name="T61" fmla="*/ 75742059 h 1525"/>
              <a:gd name="T62" fmla="*/ 29484937 w 1872"/>
              <a:gd name="T63" fmla="*/ 84124126 h 1525"/>
              <a:gd name="T64" fmla="*/ 37935257 w 1872"/>
              <a:gd name="T65" fmla="*/ 75742059 h 1525"/>
              <a:gd name="T66" fmla="*/ 29484937 w 1872"/>
              <a:gd name="T67" fmla="*/ 67299301 h 1525"/>
              <a:gd name="T68" fmla="*/ 88454563 w 1872"/>
              <a:gd name="T69" fmla="*/ 67299301 h 1525"/>
              <a:gd name="T70" fmla="*/ 80004243 w 1872"/>
              <a:gd name="T71" fmla="*/ 75742059 h 1525"/>
              <a:gd name="T72" fmla="*/ 88454563 w 1872"/>
              <a:gd name="T73" fmla="*/ 84124126 h 1525"/>
              <a:gd name="T74" fmla="*/ 96844176 w 1872"/>
              <a:gd name="T75" fmla="*/ 75742059 h 1525"/>
              <a:gd name="T76" fmla="*/ 88454563 w 1872"/>
              <a:gd name="T77" fmla="*/ 67299301 h 152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872" h="1525">
                <a:moveTo>
                  <a:pt x="1870" y="1178"/>
                </a:moveTo>
                <a:cubicBezTo>
                  <a:pt x="1870" y="1258"/>
                  <a:pt x="1786" y="1247"/>
                  <a:pt x="1732" y="1247"/>
                </a:cubicBezTo>
                <a:cubicBezTo>
                  <a:pt x="1732" y="1399"/>
                  <a:pt x="1608" y="1524"/>
                  <a:pt x="1455" y="1524"/>
                </a:cubicBezTo>
                <a:cubicBezTo>
                  <a:pt x="1303" y="1524"/>
                  <a:pt x="1178" y="1399"/>
                  <a:pt x="1178" y="1247"/>
                </a:cubicBezTo>
                <a:lnTo>
                  <a:pt x="762" y="1247"/>
                </a:lnTo>
                <a:cubicBezTo>
                  <a:pt x="762" y="1399"/>
                  <a:pt x="638" y="1524"/>
                  <a:pt x="485" y="1524"/>
                </a:cubicBezTo>
                <a:cubicBezTo>
                  <a:pt x="332" y="1524"/>
                  <a:pt x="208" y="1399"/>
                  <a:pt x="208" y="1247"/>
                </a:cubicBezTo>
                <a:lnTo>
                  <a:pt x="139" y="1247"/>
                </a:lnTo>
                <a:cubicBezTo>
                  <a:pt x="85" y="1247"/>
                  <a:pt x="0" y="1258"/>
                  <a:pt x="0" y="1178"/>
                </a:cubicBezTo>
                <a:cubicBezTo>
                  <a:pt x="0" y="1140"/>
                  <a:pt x="32" y="1108"/>
                  <a:pt x="69" y="1108"/>
                </a:cubicBezTo>
                <a:lnTo>
                  <a:pt x="69" y="762"/>
                </a:lnTo>
                <a:cubicBezTo>
                  <a:pt x="69" y="685"/>
                  <a:pt x="59" y="600"/>
                  <a:pt x="118" y="540"/>
                </a:cubicBezTo>
                <a:lnTo>
                  <a:pt x="332" y="326"/>
                </a:lnTo>
                <a:cubicBezTo>
                  <a:pt x="360" y="299"/>
                  <a:pt x="411" y="277"/>
                  <a:pt x="450" y="277"/>
                </a:cubicBezTo>
                <a:lnTo>
                  <a:pt x="624" y="277"/>
                </a:lnTo>
                <a:lnTo>
                  <a:pt x="624" y="69"/>
                </a:lnTo>
                <a:cubicBezTo>
                  <a:pt x="624" y="31"/>
                  <a:pt x="655" y="0"/>
                  <a:pt x="693" y="0"/>
                </a:cubicBezTo>
                <a:lnTo>
                  <a:pt x="1801" y="0"/>
                </a:lnTo>
                <a:cubicBezTo>
                  <a:pt x="1839" y="0"/>
                  <a:pt x="1871" y="31"/>
                  <a:pt x="1871" y="69"/>
                </a:cubicBezTo>
                <a:lnTo>
                  <a:pt x="1871" y="1178"/>
                </a:lnTo>
                <a:lnTo>
                  <a:pt x="1870" y="1178"/>
                </a:lnTo>
                <a:close/>
                <a:moveTo>
                  <a:pt x="624" y="416"/>
                </a:moveTo>
                <a:lnTo>
                  <a:pt x="453" y="416"/>
                </a:lnTo>
                <a:cubicBezTo>
                  <a:pt x="448" y="416"/>
                  <a:pt x="432" y="422"/>
                  <a:pt x="429" y="425"/>
                </a:cubicBezTo>
                <a:lnTo>
                  <a:pt x="218" y="636"/>
                </a:lnTo>
                <a:cubicBezTo>
                  <a:pt x="215" y="640"/>
                  <a:pt x="208" y="656"/>
                  <a:pt x="208" y="660"/>
                </a:cubicBezTo>
                <a:lnTo>
                  <a:pt x="208" y="693"/>
                </a:lnTo>
                <a:lnTo>
                  <a:pt x="624" y="693"/>
                </a:lnTo>
                <a:lnTo>
                  <a:pt x="624" y="416"/>
                </a:lnTo>
                <a:close/>
                <a:moveTo>
                  <a:pt x="485" y="1108"/>
                </a:moveTo>
                <a:cubicBezTo>
                  <a:pt x="409" y="1108"/>
                  <a:pt x="347" y="1171"/>
                  <a:pt x="347" y="1247"/>
                </a:cubicBezTo>
                <a:cubicBezTo>
                  <a:pt x="347" y="1323"/>
                  <a:pt x="409" y="1385"/>
                  <a:pt x="485" y="1385"/>
                </a:cubicBezTo>
                <a:cubicBezTo>
                  <a:pt x="561" y="1385"/>
                  <a:pt x="624" y="1323"/>
                  <a:pt x="624" y="1247"/>
                </a:cubicBezTo>
                <a:cubicBezTo>
                  <a:pt x="624" y="1171"/>
                  <a:pt x="561" y="1108"/>
                  <a:pt x="485" y="1108"/>
                </a:cubicBezTo>
                <a:close/>
                <a:moveTo>
                  <a:pt x="1455" y="1108"/>
                </a:moveTo>
                <a:cubicBezTo>
                  <a:pt x="1379" y="1108"/>
                  <a:pt x="1316" y="1171"/>
                  <a:pt x="1316" y="1247"/>
                </a:cubicBezTo>
                <a:cubicBezTo>
                  <a:pt x="1316" y="1323"/>
                  <a:pt x="1379" y="1385"/>
                  <a:pt x="1455" y="1385"/>
                </a:cubicBezTo>
                <a:cubicBezTo>
                  <a:pt x="1531" y="1385"/>
                  <a:pt x="1593" y="1323"/>
                  <a:pt x="1593" y="1247"/>
                </a:cubicBezTo>
                <a:cubicBezTo>
                  <a:pt x="1593" y="1171"/>
                  <a:pt x="1531" y="1108"/>
                  <a:pt x="1455" y="1108"/>
                </a:cubicBezTo>
                <a:close/>
              </a:path>
            </a:pathLst>
          </a:custGeom>
          <a:solidFill>
            <a:schemeClr val="accent5"/>
          </a:solidFill>
          <a:ln>
            <a:noFill/>
          </a:ln>
        </p:spPr>
        <p:txBody>
          <a:bodyPr wrap="none" lIns="91431" tIns="45716" rIns="91431" bIns="45716" anchor="ctr"/>
          <a:lstStyle/>
          <a:p>
            <a:endParaRPr lang="en-US"/>
          </a:p>
        </p:txBody>
      </p:sp>
      <p:sp>
        <p:nvSpPr>
          <p:cNvPr id="60" name="Freeform 59"/>
          <p:cNvSpPr>
            <a:spLocks noChangeArrowheads="1"/>
          </p:cNvSpPr>
          <p:nvPr/>
        </p:nvSpPr>
        <p:spPr bwMode="auto">
          <a:xfrm>
            <a:off x="5133871" y="3745923"/>
            <a:ext cx="307975" cy="376238"/>
          </a:xfrm>
          <a:custGeom>
            <a:avLst/>
            <a:gdLst>
              <a:gd name="T0" fmla="*/ 75720145 w 1248"/>
              <a:gd name="T1" fmla="*/ 86250279 h 1525"/>
              <a:gd name="T2" fmla="*/ 69405177 w 1248"/>
              <a:gd name="T3" fmla="*/ 92567130 h 1525"/>
              <a:gd name="T4" fmla="*/ 6314968 w 1248"/>
              <a:gd name="T5" fmla="*/ 92567130 h 1525"/>
              <a:gd name="T6" fmla="*/ 0 w 1248"/>
              <a:gd name="T7" fmla="*/ 86250279 h 1525"/>
              <a:gd name="T8" fmla="*/ 0 w 1248"/>
              <a:gd name="T9" fmla="*/ 48409372 h 1525"/>
              <a:gd name="T10" fmla="*/ 6314968 w 1248"/>
              <a:gd name="T11" fmla="*/ 42092521 h 1525"/>
              <a:gd name="T12" fmla="*/ 8440440 w 1248"/>
              <a:gd name="T13" fmla="*/ 42092521 h 1525"/>
              <a:gd name="T14" fmla="*/ 8440440 w 1248"/>
              <a:gd name="T15" fmla="*/ 29458572 h 1525"/>
              <a:gd name="T16" fmla="*/ 37890549 w 1248"/>
              <a:gd name="T17" fmla="*/ 0 h 1525"/>
              <a:gd name="T18" fmla="*/ 67340412 w 1248"/>
              <a:gd name="T19" fmla="*/ 29458572 h 1525"/>
              <a:gd name="T20" fmla="*/ 67340412 w 1248"/>
              <a:gd name="T21" fmla="*/ 42092521 h 1525"/>
              <a:gd name="T22" fmla="*/ 69405177 w 1248"/>
              <a:gd name="T23" fmla="*/ 42092521 h 1525"/>
              <a:gd name="T24" fmla="*/ 75720145 w 1248"/>
              <a:gd name="T25" fmla="*/ 48409372 h 1525"/>
              <a:gd name="T26" fmla="*/ 75720145 w 1248"/>
              <a:gd name="T27" fmla="*/ 86250279 h 1525"/>
              <a:gd name="T28" fmla="*/ 54710476 w 1248"/>
              <a:gd name="T29" fmla="*/ 42092521 h 1525"/>
              <a:gd name="T30" fmla="*/ 54710476 w 1248"/>
              <a:gd name="T31" fmla="*/ 29458572 h 1525"/>
              <a:gd name="T32" fmla="*/ 37890549 w 1248"/>
              <a:gd name="T33" fmla="*/ 12633949 h 1525"/>
              <a:gd name="T34" fmla="*/ 21070376 w 1248"/>
              <a:gd name="T35" fmla="*/ 29458572 h 1525"/>
              <a:gd name="T36" fmla="*/ 21070376 w 1248"/>
              <a:gd name="T37" fmla="*/ 42092521 h 1525"/>
              <a:gd name="T38" fmla="*/ 54710476 w 1248"/>
              <a:gd name="T39" fmla="*/ 42092521 h 152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48" h="1525">
                <a:moveTo>
                  <a:pt x="1247" y="1420"/>
                </a:moveTo>
                <a:cubicBezTo>
                  <a:pt x="1247" y="1478"/>
                  <a:pt x="1201" y="1524"/>
                  <a:pt x="1143" y="1524"/>
                </a:cubicBezTo>
                <a:lnTo>
                  <a:pt x="104" y="1524"/>
                </a:lnTo>
                <a:cubicBezTo>
                  <a:pt x="47" y="1524"/>
                  <a:pt x="0" y="1478"/>
                  <a:pt x="0" y="1420"/>
                </a:cubicBezTo>
                <a:lnTo>
                  <a:pt x="0" y="797"/>
                </a:lnTo>
                <a:cubicBezTo>
                  <a:pt x="0" y="740"/>
                  <a:pt x="47" y="693"/>
                  <a:pt x="104" y="693"/>
                </a:cubicBezTo>
                <a:lnTo>
                  <a:pt x="139" y="693"/>
                </a:lnTo>
                <a:lnTo>
                  <a:pt x="139" y="485"/>
                </a:lnTo>
                <a:cubicBezTo>
                  <a:pt x="139" y="219"/>
                  <a:pt x="358" y="0"/>
                  <a:pt x="624" y="0"/>
                </a:cubicBezTo>
                <a:cubicBezTo>
                  <a:pt x="891" y="0"/>
                  <a:pt x="1109" y="219"/>
                  <a:pt x="1109" y="485"/>
                </a:cubicBezTo>
                <a:lnTo>
                  <a:pt x="1109" y="693"/>
                </a:lnTo>
                <a:lnTo>
                  <a:pt x="1143" y="693"/>
                </a:lnTo>
                <a:cubicBezTo>
                  <a:pt x="1201" y="693"/>
                  <a:pt x="1247" y="740"/>
                  <a:pt x="1247" y="797"/>
                </a:cubicBezTo>
                <a:lnTo>
                  <a:pt x="1247" y="1420"/>
                </a:lnTo>
                <a:close/>
                <a:moveTo>
                  <a:pt x="901" y="693"/>
                </a:moveTo>
                <a:lnTo>
                  <a:pt x="901" y="485"/>
                </a:lnTo>
                <a:cubicBezTo>
                  <a:pt x="901" y="333"/>
                  <a:pt x="777" y="208"/>
                  <a:pt x="624" y="208"/>
                </a:cubicBezTo>
                <a:cubicBezTo>
                  <a:pt x="472" y="208"/>
                  <a:pt x="347" y="333"/>
                  <a:pt x="347" y="485"/>
                </a:cubicBezTo>
                <a:lnTo>
                  <a:pt x="347" y="693"/>
                </a:lnTo>
                <a:lnTo>
                  <a:pt x="901" y="693"/>
                </a:lnTo>
                <a:close/>
              </a:path>
            </a:pathLst>
          </a:custGeom>
          <a:solidFill>
            <a:schemeClr val="accent5"/>
          </a:solidFill>
          <a:ln>
            <a:noFill/>
          </a:ln>
        </p:spPr>
        <p:txBody>
          <a:bodyPr wrap="none" lIns="91431" tIns="45716" rIns="91431" bIns="45716" anchor="ctr"/>
          <a:lstStyle/>
          <a:p>
            <a:endParaRPr lang="en-US"/>
          </a:p>
        </p:txBody>
      </p:sp>
      <p:sp>
        <p:nvSpPr>
          <p:cNvPr id="61" name="Freeform 60"/>
          <p:cNvSpPr>
            <a:spLocks noChangeArrowheads="1"/>
          </p:cNvSpPr>
          <p:nvPr/>
        </p:nvSpPr>
        <p:spPr bwMode="auto">
          <a:xfrm>
            <a:off x="5560908" y="3712586"/>
            <a:ext cx="306388" cy="409575"/>
          </a:xfrm>
          <a:custGeom>
            <a:avLst/>
            <a:gdLst>
              <a:gd name="T0" fmla="*/ 75329958 w 1248"/>
              <a:gd name="T1" fmla="*/ 56646710 h 1663"/>
              <a:gd name="T2" fmla="*/ 75329958 w 1248"/>
              <a:gd name="T3" fmla="*/ 94390906 h 1663"/>
              <a:gd name="T4" fmla="*/ 69047531 w 1248"/>
              <a:gd name="T5" fmla="*/ 100691662 h 1663"/>
              <a:gd name="T6" fmla="*/ 6282427 w 1248"/>
              <a:gd name="T7" fmla="*/ 100691662 h 1663"/>
              <a:gd name="T8" fmla="*/ 0 w 1248"/>
              <a:gd name="T9" fmla="*/ 94390906 h 1663"/>
              <a:gd name="T10" fmla="*/ 0 w 1248"/>
              <a:gd name="T11" fmla="*/ 56646710 h 1663"/>
              <a:gd name="T12" fmla="*/ 6282427 w 1248"/>
              <a:gd name="T13" fmla="*/ 50345954 h 1663"/>
              <a:gd name="T14" fmla="*/ 8396946 w 1248"/>
              <a:gd name="T15" fmla="*/ 50345954 h 1663"/>
              <a:gd name="T16" fmla="*/ 8396946 w 1248"/>
              <a:gd name="T17" fmla="*/ 29383497 h 1663"/>
              <a:gd name="T18" fmla="*/ 37634659 w 1248"/>
              <a:gd name="T19" fmla="*/ 0 h 1663"/>
              <a:gd name="T20" fmla="*/ 66933012 w 1248"/>
              <a:gd name="T21" fmla="*/ 29383497 h 1663"/>
              <a:gd name="T22" fmla="*/ 62764858 w 1248"/>
              <a:gd name="T23" fmla="*/ 33563969 h 1663"/>
              <a:gd name="T24" fmla="*/ 58596705 w 1248"/>
              <a:gd name="T25" fmla="*/ 33563969 h 1663"/>
              <a:gd name="T26" fmla="*/ 54428552 w 1248"/>
              <a:gd name="T27" fmla="*/ 29383497 h 1663"/>
              <a:gd name="T28" fmla="*/ 37634659 w 1248"/>
              <a:gd name="T29" fmla="*/ 12601512 h 1663"/>
              <a:gd name="T30" fmla="*/ 20901406 w 1248"/>
              <a:gd name="T31" fmla="*/ 29383497 h 1663"/>
              <a:gd name="T32" fmla="*/ 20901406 w 1248"/>
              <a:gd name="T33" fmla="*/ 50345954 h 1663"/>
              <a:gd name="T34" fmla="*/ 69047531 w 1248"/>
              <a:gd name="T35" fmla="*/ 50345954 h 1663"/>
              <a:gd name="T36" fmla="*/ 75329958 w 1248"/>
              <a:gd name="T37" fmla="*/ 56646710 h 166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48" h="1663">
                <a:moveTo>
                  <a:pt x="1247" y="935"/>
                </a:moveTo>
                <a:lnTo>
                  <a:pt x="1247" y="1558"/>
                </a:lnTo>
                <a:cubicBezTo>
                  <a:pt x="1247" y="1616"/>
                  <a:pt x="1200" y="1662"/>
                  <a:pt x="1143" y="1662"/>
                </a:cubicBezTo>
                <a:lnTo>
                  <a:pt x="104" y="1662"/>
                </a:lnTo>
                <a:cubicBezTo>
                  <a:pt x="47" y="1662"/>
                  <a:pt x="0" y="1616"/>
                  <a:pt x="0" y="1558"/>
                </a:cubicBezTo>
                <a:lnTo>
                  <a:pt x="0" y="935"/>
                </a:lnTo>
                <a:cubicBezTo>
                  <a:pt x="0" y="878"/>
                  <a:pt x="47" y="831"/>
                  <a:pt x="104" y="831"/>
                </a:cubicBezTo>
                <a:lnTo>
                  <a:pt x="139" y="831"/>
                </a:lnTo>
                <a:lnTo>
                  <a:pt x="139" y="485"/>
                </a:lnTo>
                <a:cubicBezTo>
                  <a:pt x="139" y="217"/>
                  <a:pt x="356" y="0"/>
                  <a:pt x="623" y="0"/>
                </a:cubicBezTo>
                <a:cubicBezTo>
                  <a:pt x="891" y="0"/>
                  <a:pt x="1108" y="217"/>
                  <a:pt x="1108" y="485"/>
                </a:cubicBezTo>
                <a:cubicBezTo>
                  <a:pt x="1108" y="523"/>
                  <a:pt x="1077" y="554"/>
                  <a:pt x="1039" y="554"/>
                </a:cubicBezTo>
                <a:lnTo>
                  <a:pt x="970" y="554"/>
                </a:lnTo>
                <a:cubicBezTo>
                  <a:pt x="932" y="554"/>
                  <a:pt x="901" y="523"/>
                  <a:pt x="901" y="485"/>
                </a:cubicBezTo>
                <a:cubicBezTo>
                  <a:pt x="901" y="332"/>
                  <a:pt x="776" y="208"/>
                  <a:pt x="623" y="208"/>
                </a:cubicBezTo>
                <a:cubicBezTo>
                  <a:pt x="471" y="208"/>
                  <a:pt x="346" y="332"/>
                  <a:pt x="346" y="485"/>
                </a:cubicBezTo>
                <a:lnTo>
                  <a:pt x="346" y="831"/>
                </a:lnTo>
                <a:lnTo>
                  <a:pt x="1143" y="831"/>
                </a:lnTo>
                <a:cubicBezTo>
                  <a:pt x="1200" y="831"/>
                  <a:pt x="1247" y="878"/>
                  <a:pt x="1247" y="935"/>
                </a:cubicBezTo>
              </a:path>
            </a:pathLst>
          </a:custGeom>
          <a:solidFill>
            <a:schemeClr val="accent5"/>
          </a:solidFill>
          <a:ln>
            <a:noFill/>
          </a:ln>
        </p:spPr>
        <p:txBody>
          <a:bodyPr wrap="none" lIns="91431" tIns="45716" rIns="91431" bIns="45716" anchor="ctr"/>
          <a:lstStyle/>
          <a:p>
            <a:endParaRPr lang="en-US"/>
          </a:p>
        </p:txBody>
      </p:sp>
      <p:sp>
        <p:nvSpPr>
          <p:cNvPr id="62" name="Freeform 61"/>
          <p:cNvSpPr>
            <a:spLocks noChangeArrowheads="1"/>
          </p:cNvSpPr>
          <p:nvPr/>
        </p:nvSpPr>
        <p:spPr bwMode="auto">
          <a:xfrm>
            <a:off x="5987946" y="3814186"/>
            <a:ext cx="511175" cy="307975"/>
          </a:xfrm>
          <a:custGeom>
            <a:avLst/>
            <a:gdLst>
              <a:gd name="T0" fmla="*/ 8341324 w 2079"/>
              <a:gd name="T1" fmla="*/ 75780867 h 1247"/>
              <a:gd name="T2" fmla="*/ 8341324 w 2079"/>
              <a:gd name="T3" fmla="*/ 0 h 1247"/>
              <a:gd name="T4" fmla="*/ 125602754 w 2079"/>
              <a:gd name="T5" fmla="*/ 67387745 h 1247"/>
              <a:gd name="T6" fmla="*/ 8341324 w 2079"/>
              <a:gd name="T7" fmla="*/ 67387745 h 1247"/>
              <a:gd name="T8" fmla="*/ 25084210 w 2079"/>
              <a:gd name="T9" fmla="*/ 24206045 h 1247"/>
              <a:gd name="T10" fmla="*/ 16743133 w 2079"/>
              <a:gd name="T11" fmla="*/ 24206045 h 1247"/>
              <a:gd name="T12" fmla="*/ 24056697 w 2079"/>
              <a:gd name="T13" fmla="*/ 16846998 h 1247"/>
              <a:gd name="T14" fmla="*/ 33486019 w 2079"/>
              <a:gd name="T15" fmla="*/ 41053043 h 1247"/>
              <a:gd name="T16" fmla="*/ 16743133 w 2079"/>
              <a:gd name="T17" fmla="*/ 41053043 h 1247"/>
              <a:gd name="T18" fmla="*/ 32458506 w 2079"/>
              <a:gd name="T19" fmla="*/ 33693749 h 1247"/>
              <a:gd name="T20" fmla="*/ 25084210 w 2079"/>
              <a:gd name="T21" fmla="*/ 57900041 h 1247"/>
              <a:gd name="T22" fmla="*/ 16743133 w 2079"/>
              <a:gd name="T23" fmla="*/ 57900041 h 1247"/>
              <a:gd name="T24" fmla="*/ 24056697 w 2079"/>
              <a:gd name="T25" fmla="*/ 50540747 h 1247"/>
              <a:gd name="T26" fmla="*/ 41827343 w 2079"/>
              <a:gd name="T27" fmla="*/ 24206045 h 1247"/>
              <a:gd name="T28" fmla="*/ 33486019 w 2079"/>
              <a:gd name="T29" fmla="*/ 24206045 h 1247"/>
              <a:gd name="T30" fmla="*/ 40799830 w 2079"/>
              <a:gd name="T31" fmla="*/ 16846998 h 1247"/>
              <a:gd name="T32" fmla="*/ 92116735 w 2079"/>
              <a:gd name="T33" fmla="*/ 57900041 h 1247"/>
              <a:gd name="T34" fmla="*/ 33486019 w 2079"/>
              <a:gd name="T35" fmla="*/ 57900041 h 1247"/>
              <a:gd name="T36" fmla="*/ 91028736 w 2079"/>
              <a:gd name="T37" fmla="*/ 50540747 h 1247"/>
              <a:gd name="T38" fmla="*/ 50229152 w 2079"/>
              <a:gd name="T39" fmla="*/ 41053043 h 1247"/>
              <a:gd name="T40" fmla="*/ 41827343 w 2079"/>
              <a:gd name="T41" fmla="*/ 41053043 h 1247"/>
              <a:gd name="T42" fmla="*/ 49201393 w 2079"/>
              <a:gd name="T43" fmla="*/ 33693749 h 1247"/>
              <a:gd name="T44" fmla="*/ 58570230 w 2079"/>
              <a:gd name="T45" fmla="*/ 24206045 h 1247"/>
              <a:gd name="T46" fmla="*/ 50229152 w 2079"/>
              <a:gd name="T47" fmla="*/ 24206045 h 1247"/>
              <a:gd name="T48" fmla="*/ 57542716 w 2079"/>
              <a:gd name="T49" fmla="*/ 16846998 h 1247"/>
              <a:gd name="T50" fmla="*/ 66972039 w 2079"/>
              <a:gd name="T51" fmla="*/ 41053043 h 1247"/>
              <a:gd name="T52" fmla="*/ 58570230 w 2079"/>
              <a:gd name="T53" fmla="*/ 41053043 h 1247"/>
              <a:gd name="T54" fmla="*/ 65944526 w 2079"/>
              <a:gd name="T55" fmla="*/ 33693749 h 1247"/>
              <a:gd name="T56" fmla="*/ 75373848 w 2079"/>
              <a:gd name="T57" fmla="*/ 24206045 h 1247"/>
              <a:gd name="T58" fmla="*/ 66972039 w 2079"/>
              <a:gd name="T59" fmla="*/ 24206045 h 1247"/>
              <a:gd name="T60" fmla="*/ 74285849 w 2079"/>
              <a:gd name="T61" fmla="*/ 16846998 h 1247"/>
              <a:gd name="T62" fmla="*/ 83715172 w 2079"/>
              <a:gd name="T63" fmla="*/ 41053043 h 1247"/>
              <a:gd name="T64" fmla="*/ 75373848 w 2079"/>
              <a:gd name="T65" fmla="*/ 41053043 h 1247"/>
              <a:gd name="T66" fmla="*/ 82687412 w 2079"/>
              <a:gd name="T67" fmla="*/ 33693749 h 1247"/>
              <a:gd name="T68" fmla="*/ 92116735 w 2079"/>
              <a:gd name="T69" fmla="*/ 24206045 h 1247"/>
              <a:gd name="T70" fmla="*/ 83715172 w 2079"/>
              <a:gd name="T71" fmla="*/ 24206045 h 1247"/>
              <a:gd name="T72" fmla="*/ 91028736 w 2079"/>
              <a:gd name="T73" fmla="*/ 16846998 h 1247"/>
              <a:gd name="T74" fmla="*/ 108859867 w 2079"/>
              <a:gd name="T75" fmla="*/ 41053043 h 1247"/>
              <a:gd name="T76" fmla="*/ 92116735 w 2079"/>
              <a:gd name="T77" fmla="*/ 41053043 h 1247"/>
              <a:gd name="T78" fmla="*/ 100458058 w 2079"/>
              <a:gd name="T79" fmla="*/ 33693749 h 1247"/>
              <a:gd name="T80" fmla="*/ 107771869 w 2079"/>
              <a:gd name="T81" fmla="*/ 16846998 h 1247"/>
              <a:gd name="T82" fmla="*/ 108859867 w 2079"/>
              <a:gd name="T83" fmla="*/ 57900041 h 1247"/>
              <a:gd name="T84" fmla="*/ 100458058 w 2079"/>
              <a:gd name="T85" fmla="*/ 57900041 h 1247"/>
              <a:gd name="T86" fmla="*/ 107771869 w 2079"/>
              <a:gd name="T87" fmla="*/ 50540747 h 124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079" h="1247">
                <a:moveTo>
                  <a:pt x="2078" y="1108"/>
                </a:moveTo>
                <a:cubicBezTo>
                  <a:pt x="2078" y="1185"/>
                  <a:pt x="2016" y="1246"/>
                  <a:pt x="1939" y="1246"/>
                </a:cubicBezTo>
                <a:lnTo>
                  <a:pt x="138" y="1246"/>
                </a:lnTo>
                <a:cubicBezTo>
                  <a:pt x="61" y="1246"/>
                  <a:pt x="0" y="1185"/>
                  <a:pt x="0" y="1108"/>
                </a:cubicBezTo>
                <a:lnTo>
                  <a:pt x="0" y="138"/>
                </a:lnTo>
                <a:cubicBezTo>
                  <a:pt x="0" y="61"/>
                  <a:pt x="61" y="0"/>
                  <a:pt x="138" y="0"/>
                </a:cubicBezTo>
                <a:lnTo>
                  <a:pt x="1939" y="0"/>
                </a:lnTo>
                <a:cubicBezTo>
                  <a:pt x="2016" y="0"/>
                  <a:pt x="2078" y="61"/>
                  <a:pt x="2078" y="138"/>
                </a:cubicBezTo>
                <a:lnTo>
                  <a:pt x="2078" y="1108"/>
                </a:lnTo>
                <a:close/>
                <a:moveTo>
                  <a:pt x="1939" y="138"/>
                </a:moveTo>
                <a:lnTo>
                  <a:pt x="138" y="138"/>
                </a:lnTo>
                <a:lnTo>
                  <a:pt x="138" y="1108"/>
                </a:lnTo>
                <a:lnTo>
                  <a:pt x="1939" y="1108"/>
                </a:lnTo>
                <a:lnTo>
                  <a:pt x="1939" y="138"/>
                </a:lnTo>
                <a:close/>
                <a:moveTo>
                  <a:pt x="415" y="398"/>
                </a:moveTo>
                <a:cubicBezTo>
                  <a:pt x="415" y="408"/>
                  <a:pt x="408" y="415"/>
                  <a:pt x="398" y="415"/>
                </a:cubicBezTo>
                <a:lnTo>
                  <a:pt x="294" y="415"/>
                </a:lnTo>
                <a:cubicBezTo>
                  <a:pt x="284" y="415"/>
                  <a:pt x="277" y="408"/>
                  <a:pt x="277" y="398"/>
                </a:cubicBezTo>
                <a:lnTo>
                  <a:pt x="277" y="294"/>
                </a:lnTo>
                <a:cubicBezTo>
                  <a:pt x="277" y="284"/>
                  <a:pt x="284" y="277"/>
                  <a:pt x="294" y="277"/>
                </a:cubicBezTo>
                <a:lnTo>
                  <a:pt x="398" y="277"/>
                </a:lnTo>
                <a:cubicBezTo>
                  <a:pt x="408" y="277"/>
                  <a:pt x="415" y="284"/>
                  <a:pt x="415" y="294"/>
                </a:cubicBezTo>
                <a:lnTo>
                  <a:pt x="415" y="398"/>
                </a:lnTo>
                <a:close/>
                <a:moveTo>
                  <a:pt x="554" y="675"/>
                </a:moveTo>
                <a:cubicBezTo>
                  <a:pt x="554" y="685"/>
                  <a:pt x="546" y="692"/>
                  <a:pt x="537" y="692"/>
                </a:cubicBezTo>
                <a:lnTo>
                  <a:pt x="294" y="692"/>
                </a:lnTo>
                <a:cubicBezTo>
                  <a:pt x="284" y="692"/>
                  <a:pt x="277" y="685"/>
                  <a:pt x="277" y="675"/>
                </a:cubicBezTo>
                <a:lnTo>
                  <a:pt x="277" y="571"/>
                </a:lnTo>
                <a:cubicBezTo>
                  <a:pt x="277" y="561"/>
                  <a:pt x="284" y="554"/>
                  <a:pt x="294" y="554"/>
                </a:cubicBezTo>
                <a:lnTo>
                  <a:pt x="537" y="554"/>
                </a:lnTo>
                <a:cubicBezTo>
                  <a:pt x="546" y="554"/>
                  <a:pt x="554" y="561"/>
                  <a:pt x="554" y="571"/>
                </a:cubicBezTo>
                <a:lnTo>
                  <a:pt x="554" y="675"/>
                </a:lnTo>
                <a:close/>
                <a:moveTo>
                  <a:pt x="415" y="952"/>
                </a:moveTo>
                <a:cubicBezTo>
                  <a:pt x="415" y="962"/>
                  <a:pt x="408" y="969"/>
                  <a:pt x="398" y="969"/>
                </a:cubicBezTo>
                <a:lnTo>
                  <a:pt x="294" y="969"/>
                </a:lnTo>
                <a:cubicBezTo>
                  <a:pt x="284" y="969"/>
                  <a:pt x="277" y="962"/>
                  <a:pt x="277" y="952"/>
                </a:cubicBezTo>
                <a:lnTo>
                  <a:pt x="277" y="848"/>
                </a:lnTo>
                <a:cubicBezTo>
                  <a:pt x="277" y="838"/>
                  <a:pt x="284" y="831"/>
                  <a:pt x="294" y="831"/>
                </a:cubicBezTo>
                <a:lnTo>
                  <a:pt x="398" y="831"/>
                </a:lnTo>
                <a:cubicBezTo>
                  <a:pt x="408" y="831"/>
                  <a:pt x="415" y="838"/>
                  <a:pt x="415" y="848"/>
                </a:cubicBezTo>
                <a:lnTo>
                  <a:pt x="415" y="952"/>
                </a:lnTo>
                <a:close/>
                <a:moveTo>
                  <a:pt x="692" y="398"/>
                </a:moveTo>
                <a:cubicBezTo>
                  <a:pt x="692" y="408"/>
                  <a:pt x="685" y="415"/>
                  <a:pt x="675" y="415"/>
                </a:cubicBezTo>
                <a:lnTo>
                  <a:pt x="571" y="415"/>
                </a:lnTo>
                <a:cubicBezTo>
                  <a:pt x="561" y="415"/>
                  <a:pt x="554" y="408"/>
                  <a:pt x="554" y="398"/>
                </a:cubicBezTo>
                <a:lnTo>
                  <a:pt x="554" y="294"/>
                </a:lnTo>
                <a:cubicBezTo>
                  <a:pt x="554" y="284"/>
                  <a:pt x="561" y="277"/>
                  <a:pt x="571" y="277"/>
                </a:cubicBezTo>
                <a:lnTo>
                  <a:pt x="675" y="277"/>
                </a:lnTo>
                <a:cubicBezTo>
                  <a:pt x="685" y="277"/>
                  <a:pt x="692" y="284"/>
                  <a:pt x="692" y="294"/>
                </a:cubicBezTo>
                <a:lnTo>
                  <a:pt x="692" y="398"/>
                </a:lnTo>
                <a:close/>
                <a:moveTo>
                  <a:pt x="1524" y="952"/>
                </a:moveTo>
                <a:cubicBezTo>
                  <a:pt x="1524" y="962"/>
                  <a:pt x="1516" y="969"/>
                  <a:pt x="1506" y="969"/>
                </a:cubicBezTo>
                <a:lnTo>
                  <a:pt x="571" y="969"/>
                </a:lnTo>
                <a:cubicBezTo>
                  <a:pt x="561" y="969"/>
                  <a:pt x="554" y="962"/>
                  <a:pt x="554" y="952"/>
                </a:cubicBezTo>
                <a:lnTo>
                  <a:pt x="554" y="848"/>
                </a:lnTo>
                <a:cubicBezTo>
                  <a:pt x="554" y="838"/>
                  <a:pt x="561" y="831"/>
                  <a:pt x="571" y="831"/>
                </a:cubicBezTo>
                <a:lnTo>
                  <a:pt x="1506" y="831"/>
                </a:lnTo>
                <a:cubicBezTo>
                  <a:pt x="1516" y="831"/>
                  <a:pt x="1524" y="838"/>
                  <a:pt x="1524" y="848"/>
                </a:cubicBezTo>
                <a:lnTo>
                  <a:pt x="1524" y="952"/>
                </a:lnTo>
                <a:close/>
                <a:moveTo>
                  <a:pt x="831" y="675"/>
                </a:moveTo>
                <a:cubicBezTo>
                  <a:pt x="831" y="685"/>
                  <a:pt x="823" y="692"/>
                  <a:pt x="814" y="692"/>
                </a:cubicBezTo>
                <a:lnTo>
                  <a:pt x="710" y="692"/>
                </a:lnTo>
                <a:cubicBezTo>
                  <a:pt x="700" y="692"/>
                  <a:pt x="692" y="685"/>
                  <a:pt x="692" y="675"/>
                </a:cubicBezTo>
                <a:lnTo>
                  <a:pt x="692" y="571"/>
                </a:lnTo>
                <a:cubicBezTo>
                  <a:pt x="692" y="561"/>
                  <a:pt x="700" y="554"/>
                  <a:pt x="710" y="554"/>
                </a:cubicBezTo>
                <a:lnTo>
                  <a:pt x="814" y="554"/>
                </a:lnTo>
                <a:cubicBezTo>
                  <a:pt x="823" y="554"/>
                  <a:pt x="831" y="561"/>
                  <a:pt x="831" y="571"/>
                </a:cubicBezTo>
                <a:lnTo>
                  <a:pt x="831" y="675"/>
                </a:lnTo>
                <a:close/>
                <a:moveTo>
                  <a:pt x="969" y="398"/>
                </a:moveTo>
                <a:cubicBezTo>
                  <a:pt x="969" y="408"/>
                  <a:pt x="962" y="415"/>
                  <a:pt x="952" y="415"/>
                </a:cubicBezTo>
                <a:lnTo>
                  <a:pt x="848" y="415"/>
                </a:lnTo>
                <a:cubicBezTo>
                  <a:pt x="838" y="415"/>
                  <a:pt x="831" y="408"/>
                  <a:pt x="831" y="398"/>
                </a:cubicBezTo>
                <a:lnTo>
                  <a:pt x="831" y="294"/>
                </a:lnTo>
                <a:cubicBezTo>
                  <a:pt x="831" y="284"/>
                  <a:pt x="838" y="277"/>
                  <a:pt x="848" y="277"/>
                </a:cubicBezTo>
                <a:lnTo>
                  <a:pt x="952" y="277"/>
                </a:lnTo>
                <a:cubicBezTo>
                  <a:pt x="962" y="277"/>
                  <a:pt x="969" y="284"/>
                  <a:pt x="969" y="294"/>
                </a:cubicBezTo>
                <a:lnTo>
                  <a:pt x="969" y="398"/>
                </a:lnTo>
                <a:close/>
                <a:moveTo>
                  <a:pt x="1108" y="675"/>
                </a:moveTo>
                <a:cubicBezTo>
                  <a:pt x="1108" y="685"/>
                  <a:pt x="1100" y="692"/>
                  <a:pt x="1091" y="692"/>
                </a:cubicBezTo>
                <a:lnTo>
                  <a:pt x="987" y="692"/>
                </a:lnTo>
                <a:cubicBezTo>
                  <a:pt x="977" y="692"/>
                  <a:pt x="969" y="685"/>
                  <a:pt x="969" y="675"/>
                </a:cubicBezTo>
                <a:lnTo>
                  <a:pt x="969" y="571"/>
                </a:lnTo>
                <a:cubicBezTo>
                  <a:pt x="969" y="561"/>
                  <a:pt x="977" y="554"/>
                  <a:pt x="987" y="554"/>
                </a:cubicBezTo>
                <a:lnTo>
                  <a:pt x="1091" y="554"/>
                </a:lnTo>
                <a:cubicBezTo>
                  <a:pt x="1100" y="554"/>
                  <a:pt x="1108" y="561"/>
                  <a:pt x="1108" y="571"/>
                </a:cubicBezTo>
                <a:lnTo>
                  <a:pt x="1108" y="675"/>
                </a:lnTo>
                <a:close/>
                <a:moveTo>
                  <a:pt x="1247" y="398"/>
                </a:moveTo>
                <a:cubicBezTo>
                  <a:pt x="1247" y="408"/>
                  <a:pt x="1239" y="415"/>
                  <a:pt x="1229" y="415"/>
                </a:cubicBezTo>
                <a:lnTo>
                  <a:pt x="1125" y="415"/>
                </a:lnTo>
                <a:cubicBezTo>
                  <a:pt x="1116" y="415"/>
                  <a:pt x="1108" y="408"/>
                  <a:pt x="1108" y="398"/>
                </a:cubicBezTo>
                <a:lnTo>
                  <a:pt x="1108" y="294"/>
                </a:lnTo>
                <a:cubicBezTo>
                  <a:pt x="1108" y="284"/>
                  <a:pt x="1116" y="277"/>
                  <a:pt x="1125" y="277"/>
                </a:cubicBezTo>
                <a:lnTo>
                  <a:pt x="1229" y="277"/>
                </a:lnTo>
                <a:cubicBezTo>
                  <a:pt x="1239" y="277"/>
                  <a:pt x="1247" y="284"/>
                  <a:pt x="1247" y="294"/>
                </a:cubicBezTo>
                <a:lnTo>
                  <a:pt x="1247" y="398"/>
                </a:lnTo>
                <a:close/>
                <a:moveTo>
                  <a:pt x="1385" y="675"/>
                </a:moveTo>
                <a:cubicBezTo>
                  <a:pt x="1385" y="685"/>
                  <a:pt x="1378" y="692"/>
                  <a:pt x="1368" y="692"/>
                </a:cubicBezTo>
                <a:lnTo>
                  <a:pt x="1264" y="692"/>
                </a:lnTo>
                <a:cubicBezTo>
                  <a:pt x="1254" y="692"/>
                  <a:pt x="1247" y="685"/>
                  <a:pt x="1247" y="675"/>
                </a:cubicBezTo>
                <a:lnTo>
                  <a:pt x="1247" y="571"/>
                </a:lnTo>
                <a:cubicBezTo>
                  <a:pt x="1247" y="561"/>
                  <a:pt x="1254" y="554"/>
                  <a:pt x="1264" y="554"/>
                </a:cubicBezTo>
                <a:lnTo>
                  <a:pt x="1368" y="554"/>
                </a:lnTo>
                <a:cubicBezTo>
                  <a:pt x="1378" y="554"/>
                  <a:pt x="1385" y="561"/>
                  <a:pt x="1385" y="571"/>
                </a:cubicBezTo>
                <a:lnTo>
                  <a:pt x="1385" y="675"/>
                </a:lnTo>
                <a:close/>
                <a:moveTo>
                  <a:pt x="1524" y="398"/>
                </a:moveTo>
                <a:cubicBezTo>
                  <a:pt x="1524" y="408"/>
                  <a:pt x="1516" y="415"/>
                  <a:pt x="1506" y="415"/>
                </a:cubicBezTo>
                <a:lnTo>
                  <a:pt x="1402" y="415"/>
                </a:lnTo>
                <a:cubicBezTo>
                  <a:pt x="1393" y="415"/>
                  <a:pt x="1385" y="408"/>
                  <a:pt x="1385" y="398"/>
                </a:cubicBezTo>
                <a:lnTo>
                  <a:pt x="1385" y="294"/>
                </a:lnTo>
                <a:cubicBezTo>
                  <a:pt x="1385" y="284"/>
                  <a:pt x="1393" y="277"/>
                  <a:pt x="1402" y="277"/>
                </a:cubicBezTo>
                <a:lnTo>
                  <a:pt x="1506" y="277"/>
                </a:lnTo>
                <a:cubicBezTo>
                  <a:pt x="1516" y="277"/>
                  <a:pt x="1524" y="284"/>
                  <a:pt x="1524" y="294"/>
                </a:cubicBezTo>
                <a:lnTo>
                  <a:pt x="1524" y="398"/>
                </a:lnTo>
                <a:close/>
                <a:moveTo>
                  <a:pt x="1801" y="675"/>
                </a:moveTo>
                <a:cubicBezTo>
                  <a:pt x="1801" y="685"/>
                  <a:pt x="1793" y="692"/>
                  <a:pt x="1783" y="692"/>
                </a:cubicBezTo>
                <a:lnTo>
                  <a:pt x="1541" y="692"/>
                </a:lnTo>
                <a:cubicBezTo>
                  <a:pt x="1531" y="692"/>
                  <a:pt x="1524" y="685"/>
                  <a:pt x="1524" y="675"/>
                </a:cubicBezTo>
                <a:lnTo>
                  <a:pt x="1524" y="571"/>
                </a:lnTo>
                <a:cubicBezTo>
                  <a:pt x="1524" y="561"/>
                  <a:pt x="1531" y="554"/>
                  <a:pt x="1541" y="554"/>
                </a:cubicBezTo>
                <a:lnTo>
                  <a:pt x="1662" y="554"/>
                </a:lnTo>
                <a:lnTo>
                  <a:pt x="1662" y="294"/>
                </a:lnTo>
                <a:cubicBezTo>
                  <a:pt x="1662" y="284"/>
                  <a:pt x="1670" y="277"/>
                  <a:pt x="1679" y="277"/>
                </a:cubicBezTo>
                <a:lnTo>
                  <a:pt x="1783" y="277"/>
                </a:lnTo>
                <a:cubicBezTo>
                  <a:pt x="1793" y="277"/>
                  <a:pt x="1801" y="284"/>
                  <a:pt x="1801" y="294"/>
                </a:cubicBezTo>
                <a:lnTo>
                  <a:pt x="1801" y="675"/>
                </a:lnTo>
                <a:close/>
                <a:moveTo>
                  <a:pt x="1801" y="952"/>
                </a:moveTo>
                <a:cubicBezTo>
                  <a:pt x="1801" y="962"/>
                  <a:pt x="1793" y="969"/>
                  <a:pt x="1783" y="969"/>
                </a:cubicBezTo>
                <a:lnTo>
                  <a:pt x="1679" y="969"/>
                </a:lnTo>
                <a:cubicBezTo>
                  <a:pt x="1670" y="969"/>
                  <a:pt x="1662" y="962"/>
                  <a:pt x="1662" y="952"/>
                </a:cubicBezTo>
                <a:lnTo>
                  <a:pt x="1662" y="848"/>
                </a:lnTo>
                <a:cubicBezTo>
                  <a:pt x="1662" y="838"/>
                  <a:pt x="1670" y="831"/>
                  <a:pt x="1679" y="831"/>
                </a:cubicBezTo>
                <a:lnTo>
                  <a:pt x="1783" y="831"/>
                </a:lnTo>
                <a:cubicBezTo>
                  <a:pt x="1793" y="831"/>
                  <a:pt x="1801" y="838"/>
                  <a:pt x="1801" y="848"/>
                </a:cubicBezTo>
                <a:lnTo>
                  <a:pt x="1801" y="952"/>
                </a:lnTo>
                <a:close/>
              </a:path>
            </a:pathLst>
          </a:custGeom>
          <a:solidFill>
            <a:schemeClr val="accent5"/>
          </a:solidFill>
          <a:ln>
            <a:noFill/>
          </a:ln>
        </p:spPr>
        <p:txBody>
          <a:bodyPr wrap="none" lIns="91431" tIns="45716" rIns="91431" bIns="45716" anchor="ctr"/>
          <a:lstStyle/>
          <a:p>
            <a:endParaRPr lang="en-US"/>
          </a:p>
        </p:txBody>
      </p:sp>
      <p:sp>
        <p:nvSpPr>
          <p:cNvPr id="63" name="Freeform 62"/>
          <p:cNvSpPr>
            <a:spLocks noChangeArrowheads="1"/>
          </p:cNvSpPr>
          <p:nvPr/>
        </p:nvSpPr>
        <p:spPr bwMode="auto">
          <a:xfrm>
            <a:off x="839683" y="4284086"/>
            <a:ext cx="409575" cy="444500"/>
          </a:xfrm>
          <a:custGeom>
            <a:avLst/>
            <a:gdLst>
              <a:gd name="T0" fmla="*/ 50345954 w 1663"/>
              <a:gd name="T1" fmla="*/ 109413601 h 1802"/>
              <a:gd name="T2" fmla="*/ 0 w 1663"/>
              <a:gd name="T3" fmla="*/ 58929057 h 1802"/>
              <a:gd name="T4" fmla="*/ 20113999 w 1663"/>
              <a:gd name="T5" fmla="*/ 18650746 h 1802"/>
              <a:gd name="T6" fmla="*/ 31867546 w 1663"/>
              <a:gd name="T7" fmla="*/ 20291104 h 1802"/>
              <a:gd name="T8" fmla="*/ 30231709 w 1663"/>
              <a:gd name="T9" fmla="*/ 32016087 h 1802"/>
              <a:gd name="T10" fmla="*/ 16781985 w 1663"/>
              <a:gd name="T11" fmla="*/ 58929057 h 1802"/>
              <a:gd name="T12" fmla="*/ 50345954 w 1663"/>
              <a:gd name="T13" fmla="*/ 92585255 h 1802"/>
              <a:gd name="T14" fmla="*/ 83909677 w 1663"/>
              <a:gd name="T15" fmla="*/ 58929057 h 1802"/>
              <a:gd name="T16" fmla="*/ 70459953 w 1663"/>
              <a:gd name="T17" fmla="*/ 32016087 h 1802"/>
              <a:gd name="T18" fmla="*/ 68824116 w 1663"/>
              <a:gd name="T19" fmla="*/ 20291104 h 1802"/>
              <a:gd name="T20" fmla="*/ 80577663 w 1663"/>
              <a:gd name="T21" fmla="*/ 18650746 h 1802"/>
              <a:gd name="T22" fmla="*/ 100691662 w 1663"/>
              <a:gd name="T23" fmla="*/ 58929057 h 1802"/>
              <a:gd name="T24" fmla="*/ 50345954 w 1663"/>
              <a:gd name="T25" fmla="*/ 109413601 h 1802"/>
              <a:gd name="T26" fmla="*/ 58766993 w 1663"/>
              <a:gd name="T27" fmla="*/ 50484544 h 1802"/>
              <a:gd name="T28" fmla="*/ 50345954 w 1663"/>
              <a:gd name="T29" fmla="*/ 58929057 h 1802"/>
              <a:gd name="T30" fmla="*/ 41924668 w 1663"/>
              <a:gd name="T31" fmla="*/ 50484544 h 1802"/>
              <a:gd name="T32" fmla="*/ 41924668 w 1663"/>
              <a:gd name="T33" fmla="*/ 8444513 h 1802"/>
              <a:gd name="T34" fmla="*/ 50345954 w 1663"/>
              <a:gd name="T35" fmla="*/ 0 h 1802"/>
              <a:gd name="T36" fmla="*/ 58766993 w 1663"/>
              <a:gd name="T37" fmla="*/ 8444513 h 1802"/>
              <a:gd name="T38" fmla="*/ 58766993 w 1663"/>
              <a:gd name="T39" fmla="*/ 50484544 h 180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663" h="1802">
                <a:moveTo>
                  <a:pt x="831" y="1801"/>
                </a:moveTo>
                <a:cubicBezTo>
                  <a:pt x="373" y="1801"/>
                  <a:pt x="0" y="1428"/>
                  <a:pt x="0" y="970"/>
                </a:cubicBezTo>
                <a:cubicBezTo>
                  <a:pt x="0" y="707"/>
                  <a:pt x="121" y="465"/>
                  <a:pt x="332" y="307"/>
                </a:cubicBezTo>
                <a:cubicBezTo>
                  <a:pt x="394" y="260"/>
                  <a:pt x="480" y="272"/>
                  <a:pt x="526" y="334"/>
                </a:cubicBezTo>
                <a:cubicBezTo>
                  <a:pt x="572" y="394"/>
                  <a:pt x="559" y="482"/>
                  <a:pt x="499" y="527"/>
                </a:cubicBezTo>
                <a:cubicBezTo>
                  <a:pt x="358" y="633"/>
                  <a:pt x="277" y="795"/>
                  <a:pt x="277" y="970"/>
                </a:cubicBezTo>
                <a:cubicBezTo>
                  <a:pt x="277" y="1275"/>
                  <a:pt x="526" y="1524"/>
                  <a:pt x="831" y="1524"/>
                </a:cubicBezTo>
                <a:cubicBezTo>
                  <a:pt x="1136" y="1524"/>
                  <a:pt x="1385" y="1275"/>
                  <a:pt x="1385" y="970"/>
                </a:cubicBezTo>
                <a:cubicBezTo>
                  <a:pt x="1385" y="795"/>
                  <a:pt x="1304" y="633"/>
                  <a:pt x="1163" y="527"/>
                </a:cubicBezTo>
                <a:cubicBezTo>
                  <a:pt x="1103" y="482"/>
                  <a:pt x="1090" y="394"/>
                  <a:pt x="1136" y="334"/>
                </a:cubicBezTo>
                <a:cubicBezTo>
                  <a:pt x="1182" y="272"/>
                  <a:pt x="1269" y="260"/>
                  <a:pt x="1330" y="307"/>
                </a:cubicBezTo>
                <a:cubicBezTo>
                  <a:pt x="1541" y="465"/>
                  <a:pt x="1662" y="707"/>
                  <a:pt x="1662" y="970"/>
                </a:cubicBezTo>
                <a:cubicBezTo>
                  <a:pt x="1662" y="1428"/>
                  <a:pt x="1289" y="1801"/>
                  <a:pt x="831" y="1801"/>
                </a:cubicBezTo>
                <a:close/>
                <a:moveTo>
                  <a:pt x="970" y="831"/>
                </a:moveTo>
                <a:cubicBezTo>
                  <a:pt x="970" y="907"/>
                  <a:pt x="907" y="970"/>
                  <a:pt x="831" y="970"/>
                </a:cubicBezTo>
                <a:cubicBezTo>
                  <a:pt x="755" y="970"/>
                  <a:pt x="692" y="907"/>
                  <a:pt x="692" y="831"/>
                </a:cubicBezTo>
                <a:lnTo>
                  <a:pt x="692" y="139"/>
                </a:lnTo>
                <a:cubicBezTo>
                  <a:pt x="692" y="63"/>
                  <a:pt x="755" y="0"/>
                  <a:pt x="831" y="0"/>
                </a:cubicBezTo>
                <a:cubicBezTo>
                  <a:pt x="907" y="0"/>
                  <a:pt x="970" y="63"/>
                  <a:pt x="970" y="139"/>
                </a:cubicBezTo>
                <a:lnTo>
                  <a:pt x="970" y="831"/>
                </a:lnTo>
                <a:close/>
              </a:path>
            </a:pathLst>
          </a:custGeom>
          <a:solidFill>
            <a:schemeClr val="accent6"/>
          </a:solidFill>
          <a:ln>
            <a:noFill/>
          </a:ln>
        </p:spPr>
        <p:txBody>
          <a:bodyPr wrap="none" lIns="91431" tIns="45716" rIns="91431" bIns="45716" anchor="ctr"/>
          <a:lstStyle/>
          <a:p>
            <a:endParaRPr lang="en-US"/>
          </a:p>
        </p:txBody>
      </p:sp>
      <p:sp>
        <p:nvSpPr>
          <p:cNvPr id="64" name="Freeform 63"/>
          <p:cNvSpPr>
            <a:spLocks noChangeArrowheads="1"/>
          </p:cNvSpPr>
          <p:nvPr/>
        </p:nvSpPr>
        <p:spPr bwMode="auto">
          <a:xfrm>
            <a:off x="1373083" y="4319011"/>
            <a:ext cx="438150" cy="436562"/>
          </a:xfrm>
          <a:custGeom>
            <a:avLst/>
            <a:gdLst>
              <a:gd name="T0" fmla="*/ 21358395 w 1777"/>
              <a:gd name="T1" fmla="*/ 104838438 h 1779"/>
              <a:gd name="T2" fmla="*/ 15411932 w 1777"/>
              <a:gd name="T3" fmla="*/ 107251185 h 1779"/>
              <a:gd name="T4" fmla="*/ 9465717 w 1777"/>
              <a:gd name="T5" fmla="*/ 104838438 h 1779"/>
              <a:gd name="T6" fmla="*/ 2487864 w 1777"/>
              <a:gd name="T7" fmla="*/ 97780808 h 1779"/>
              <a:gd name="T8" fmla="*/ 0 w 1777"/>
              <a:gd name="T9" fmla="*/ 91929552 h 1779"/>
              <a:gd name="T10" fmla="*/ 2487864 w 1777"/>
              <a:gd name="T11" fmla="*/ 85957806 h 1779"/>
              <a:gd name="T12" fmla="*/ 47206779 w 1777"/>
              <a:gd name="T13" fmla="*/ 41501120 h 1779"/>
              <a:gd name="T14" fmla="*/ 66138212 w 1777"/>
              <a:gd name="T15" fmla="*/ 60321384 h 1779"/>
              <a:gd name="T16" fmla="*/ 21358395 w 1777"/>
              <a:gd name="T17" fmla="*/ 104838438 h 1779"/>
              <a:gd name="T18" fmla="*/ 19598644 w 1777"/>
              <a:gd name="T19" fmla="*/ 83545059 h 1779"/>
              <a:gd name="T20" fmla="*/ 15411932 w 1777"/>
              <a:gd name="T21" fmla="*/ 87707244 h 1779"/>
              <a:gd name="T22" fmla="*/ 19598644 w 1777"/>
              <a:gd name="T23" fmla="*/ 91929552 h 1779"/>
              <a:gd name="T24" fmla="*/ 23846258 w 1777"/>
              <a:gd name="T25" fmla="*/ 87707244 h 1779"/>
              <a:gd name="T26" fmla="*/ 19598644 w 1777"/>
              <a:gd name="T27" fmla="*/ 83545059 h 1779"/>
              <a:gd name="T28" fmla="*/ 106245827 w 1777"/>
              <a:gd name="T29" fmla="*/ 38846901 h 1779"/>
              <a:gd name="T30" fmla="*/ 78455726 w 1777"/>
              <a:gd name="T31" fmla="*/ 58511578 h 1779"/>
              <a:gd name="T32" fmla="*/ 49027185 w 1777"/>
              <a:gd name="T33" fmla="*/ 29255789 h 1779"/>
              <a:gd name="T34" fmla="*/ 78455726 w 1777"/>
              <a:gd name="T35" fmla="*/ 0 h 1779"/>
              <a:gd name="T36" fmla="*/ 93503478 w 1777"/>
              <a:gd name="T37" fmla="*/ 4101818 h 1779"/>
              <a:gd name="T38" fmla="*/ 94535116 w 1777"/>
              <a:gd name="T39" fmla="*/ 5911378 h 1779"/>
              <a:gd name="T40" fmla="*/ 93503478 w 1777"/>
              <a:gd name="T41" fmla="*/ 7781552 h 1779"/>
              <a:gd name="T42" fmla="*/ 74268767 w 1777"/>
              <a:gd name="T43" fmla="*/ 18820264 h 1779"/>
              <a:gd name="T44" fmla="*/ 74268767 w 1777"/>
              <a:gd name="T45" fmla="*/ 33417974 h 1779"/>
              <a:gd name="T46" fmla="*/ 86950461 w 1777"/>
              <a:gd name="T47" fmla="*/ 40415236 h 1779"/>
              <a:gd name="T48" fmla="*/ 105639025 w 1777"/>
              <a:gd name="T49" fmla="*/ 29617750 h 1779"/>
              <a:gd name="T50" fmla="*/ 107762709 w 1777"/>
              <a:gd name="T51" fmla="*/ 31910007 h 1779"/>
              <a:gd name="T52" fmla="*/ 106245827 w 1777"/>
              <a:gd name="T53" fmla="*/ 38846901 h 177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777" h="1779">
                <a:moveTo>
                  <a:pt x="352" y="1738"/>
                </a:moveTo>
                <a:cubicBezTo>
                  <a:pt x="327" y="1763"/>
                  <a:pt x="291" y="1778"/>
                  <a:pt x="254" y="1778"/>
                </a:cubicBezTo>
                <a:cubicBezTo>
                  <a:pt x="217" y="1778"/>
                  <a:pt x="182" y="1763"/>
                  <a:pt x="156" y="1738"/>
                </a:cubicBezTo>
                <a:lnTo>
                  <a:pt x="41" y="1621"/>
                </a:lnTo>
                <a:cubicBezTo>
                  <a:pt x="15" y="1596"/>
                  <a:pt x="0" y="1561"/>
                  <a:pt x="0" y="1524"/>
                </a:cubicBezTo>
                <a:cubicBezTo>
                  <a:pt x="0" y="1488"/>
                  <a:pt x="15" y="1451"/>
                  <a:pt x="41" y="1425"/>
                </a:cubicBezTo>
                <a:lnTo>
                  <a:pt x="778" y="688"/>
                </a:lnTo>
                <a:cubicBezTo>
                  <a:pt x="834" y="830"/>
                  <a:pt x="948" y="944"/>
                  <a:pt x="1090" y="1000"/>
                </a:cubicBezTo>
                <a:lnTo>
                  <a:pt x="352" y="1738"/>
                </a:lnTo>
                <a:close/>
                <a:moveTo>
                  <a:pt x="323" y="1385"/>
                </a:moveTo>
                <a:cubicBezTo>
                  <a:pt x="286" y="1385"/>
                  <a:pt x="254" y="1417"/>
                  <a:pt x="254" y="1454"/>
                </a:cubicBezTo>
                <a:cubicBezTo>
                  <a:pt x="254" y="1492"/>
                  <a:pt x="285" y="1524"/>
                  <a:pt x="323" y="1524"/>
                </a:cubicBezTo>
                <a:cubicBezTo>
                  <a:pt x="360" y="1524"/>
                  <a:pt x="393" y="1492"/>
                  <a:pt x="393" y="1454"/>
                </a:cubicBezTo>
                <a:cubicBezTo>
                  <a:pt x="393" y="1417"/>
                  <a:pt x="361" y="1385"/>
                  <a:pt x="323" y="1385"/>
                </a:cubicBezTo>
                <a:close/>
                <a:moveTo>
                  <a:pt x="1751" y="644"/>
                </a:moveTo>
                <a:cubicBezTo>
                  <a:pt x="1683" y="836"/>
                  <a:pt x="1498" y="970"/>
                  <a:pt x="1293" y="970"/>
                </a:cubicBezTo>
                <a:cubicBezTo>
                  <a:pt x="1026" y="970"/>
                  <a:pt x="808" y="753"/>
                  <a:pt x="808" y="485"/>
                </a:cubicBezTo>
                <a:cubicBezTo>
                  <a:pt x="808" y="218"/>
                  <a:pt x="1026" y="0"/>
                  <a:pt x="1293" y="0"/>
                </a:cubicBezTo>
                <a:cubicBezTo>
                  <a:pt x="1372" y="0"/>
                  <a:pt x="1475" y="24"/>
                  <a:pt x="1541" y="68"/>
                </a:cubicBezTo>
                <a:cubicBezTo>
                  <a:pt x="1552" y="76"/>
                  <a:pt x="1558" y="85"/>
                  <a:pt x="1558" y="98"/>
                </a:cubicBezTo>
                <a:cubicBezTo>
                  <a:pt x="1558" y="110"/>
                  <a:pt x="1551" y="122"/>
                  <a:pt x="1541" y="129"/>
                </a:cubicBezTo>
                <a:lnTo>
                  <a:pt x="1224" y="312"/>
                </a:lnTo>
                <a:lnTo>
                  <a:pt x="1224" y="554"/>
                </a:lnTo>
                <a:lnTo>
                  <a:pt x="1433" y="670"/>
                </a:lnTo>
                <a:cubicBezTo>
                  <a:pt x="1469" y="649"/>
                  <a:pt x="1719" y="491"/>
                  <a:pt x="1741" y="491"/>
                </a:cubicBezTo>
                <a:cubicBezTo>
                  <a:pt x="1762" y="491"/>
                  <a:pt x="1776" y="507"/>
                  <a:pt x="1776" y="529"/>
                </a:cubicBezTo>
                <a:cubicBezTo>
                  <a:pt x="1776" y="565"/>
                  <a:pt x="1763" y="609"/>
                  <a:pt x="1751" y="644"/>
                </a:cubicBezTo>
                <a:close/>
              </a:path>
            </a:pathLst>
          </a:custGeom>
          <a:solidFill>
            <a:schemeClr val="accent6"/>
          </a:solidFill>
          <a:ln>
            <a:noFill/>
          </a:ln>
        </p:spPr>
        <p:txBody>
          <a:bodyPr wrap="none" lIns="91431" tIns="45716" rIns="91431" bIns="45716" anchor="ctr"/>
          <a:lstStyle/>
          <a:p>
            <a:endParaRPr lang="en-US"/>
          </a:p>
        </p:txBody>
      </p:sp>
      <p:sp>
        <p:nvSpPr>
          <p:cNvPr id="65" name="Freeform 64"/>
          <p:cNvSpPr>
            <a:spLocks noChangeArrowheads="1"/>
          </p:cNvSpPr>
          <p:nvPr/>
        </p:nvSpPr>
        <p:spPr bwMode="auto">
          <a:xfrm>
            <a:off x="1930296" y="4352348"/>
            <a:ext cx="477837" cy="342900"/>
          </a:xfrm>
          <a:custGeom>
            <a:avLst/>
            <a:gdLst>
              <a:gd name="T0" fmla="*/ 117538296 w 1940"/>
              <a:gd name="T1" fmla="*/ 78106291 h 1387"/>
              <a:gd name="T2" fmla="*/ 114992213 w 1940"/>
              <a:gd name="T3" fmla="*/ 82005512 h 1387"/>
              <a:gd name="T4" fmla="*/ 113355744 w 1940"/>
              <a:gd name="T5" fmla="*/ 82310092 h 1387"/>
              <a:gd name="T6" fmla="*/ 110445865 w 1940"/>
              <a:gd name="T7" fmla="*/ 81030706 h 1387"/>
              <a:gd name="T8" fmla="*/ 83955961 w 1940"/>
              <a:gd name="T9" fmla="*/ 54467205 h 1387"/>
              <a:gd name="T10" fmla="*/ 83955961 w 1940"/>
              <a:gd name="T11" fmla="*/ 65433825 h 1387"/>
              <a:gd name="T12" fmla="*/ 65103813 w 1940"/>
              <a:gd name="T13" fmla="*/ 84442648 h 1387"/>
              <a:gd name="T14" fmla="*/ 18912739 w 1940"/>
              <a:gd name="T15" fmla="*/ 84442648 h 1387"/>
              <a:gd name="T16" fmla="*/ 0 w 1940"/>
              <a:gd name="T17" fmla="*/ 65433825 h 1387"/>
              <a:gd name="T18" fmla="*/ 0 w 1940"/>
              <a:gd name="T19" fmla="*/ 19008823 h 1387"/>
              <a:gd name="T20" fmla="*/ 18912739 w 1940"/>
              <a:gd name="T21" fmla="*/ 0 h 1387"/>
              <a:gd name="T22" fmla="*/ 65103813 w 1940"/>
              <a:gd name="T23" fmla="*/ 0 h 1387"/>
              <a:gd name="T24" fmla="*/ 83955961 w 1940"/>
              <a:gd name="T25" fmla="*/ 19008823 h 1387"/>
              <a:gd name="T26" fmla="*/ 83955961 w 1940"/>
              <a:gd name="T27" fmla="*/ 29914378 h 1387"/>
              <a:gd name="T28" fmla="*/ 110445865 w 1940"/>
              <a:gd name="T29" fmla="*/ 3411942 h 1387"/>
              <a:gd name="T30" fmla="*/ 113355744 w 1940"/>
              <a:gd name="T31" fmla="*/ 2132309 h 1387"/>
              <a:gd name="T32" fmla="*/ 114992213 w 1940"/>
              <a:gd name="T33" fmla="*/ 2437136 h 1387"/>
              <a:gd name="T34" fmla="*/ 117538296 w 1940"/>
              <a:gd name="T35" fmla="*/ 6336357 h 1387"/>
              <a:gd name="T36" fmla="*/ 117538296 w 1940"/>
              <a:gd name="T37" fmla="*/ 78106291 h 138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940" h="1387">
                <a:moveTo>
                  <a:pt x="1939" y="1282"/>
                </a:moveTo>
                <a:cubicBezTo>
                  <a:pt x="1939" y="1310"/>
                  <a:pt x="1922" y="1335"/>
                  <a:pt x="1897" y="1346"/>
                </a:cubicBezTo>
                <a:cubicBezTo>
                  <a:pt x="1889" y="1349"/>
                  <a:pt x="1879" y="1351"/>
                  <a:pt x="1870" y="1351"/>
                </a:cubicBezTo>
                <a:cubicBezTo>
                  <a:pt x="1852" y="1351"/>
                  <a:pt x="1834" y="1345"/>
                  <a:pt x="1822" y="1330"/>
                </a:cubicBezTo>
                <a:lnTo>
                  <a:pt x="1385" y="894"/>
                </a:lnTo>
                <a:lnTo>
                  <a:pt x="1385" y="1074"/>
                </a:lnTo>
                <a:cubicBezTo>
                  <a:pt x="1385" y="1246"/>
                  <a:pt x="1246" y="1386"/>
                  <a:pt x="1074" y="1386"/>
                </a:cubicBezTo>
                <a:lnTo>
                  <a:pt x="312" y="1386"/>
                </a:lnTo>
                <a:cubicBezTo>
                  <a:pt x="140" y="1386"/>
                  <a:pt x="0" y="1246"/>
                  <a:pt x="0" y="1074"/>
                </a:cubicBezTo>
                <a:lnTo>
                  <a:pt x="0" y="312"/>
                </a:lnTo>
                <a:cubicBezTo>
                  <a:pt x="0" y="140"/>
                  <a:pt x="140" y="0"/>
                  <a:pt x="312" y="0"/>
                </a:cubicBezTo>
                <a:lnTo>
                  <a:pt x="1074" y="0"/>
                </a:lnTo>
                <a:cubicBezTo>
                  <a:pt x="1246" y="0"/>
                  <a:pt x="1385" y="140"/>
                  <a:pt x="1385" y="312"/>
                </a:cubicBezTo>
                <a:lnTo>
                  <a:pt x="1385" y="491"/>
                </a:lnTo>
                <a:lnTo>
                  <a:pt x="1822" y="56"/>
                </a:lnTo>
                <a:cubicBezTo>
                  <a:pt x="1834" y="41"/>
                  <a:pt x="1852" y="35"/>
                  <a:pt x="1870" y="35"/>
                </a:cubicBezTo>
                <a:cubicBezTo>
                  <a:pt x="1879" y="35"/>
                  <a:pt x="1889" y="37"/>
                  <a:pt x="1897" y="40"/>
                </a:cubicBezTo>
                <a:cubicBezTo>
                  <a:pt x="1922" y="51"/>
                  <a:pt x="1939" y="76"/>
                  <a:pt x="1939" y="104"/>
                </a:cubicBezTo>
                <a:lnTo>
                  <a:pt x="1939" y="1282"/>
                </a:lnTo>
              </a:path>
            </a:pathLst>
          </a:custGeom>
          <a:solidFill>
            <a:schemeClr val="accent6"/>
          </a:solidFill>
          <a:ln>
            <a:noFill/>
          </a:ln>
        </p:spPr>
        <p:txBody>
          <a:bodyPr wrap="none" lIns="91431" tIns="45716" rIns="91431" bIns="45716" anchor="ctr"/>
          <a:lstStyle/>
          <a:p>
            <a:endParaRPr lang="en-US"/>
          </a:p>
        </p:txBody>
      </p:sp>
      <p:sp>
        <p:nvSpPr>
          <p:cNvPr id="66" name="Freeform 65"/>
          <p:cNvSpPr>
            <a:spLocks noChangeArrowheads="1"/>
          </p:cNvSpPr>
          <p:nvPr/>
        </p:nvSpPr>
        <p:spPr bwMode="auto">
          <a:xfrm>
            <a:off x="2527196" y="4319011"/>
            <a:ext cx="409575" cy="444500"/>
          </a:xfrm>
          <a:custGeom>
            <a:avLst/>
            <a:gdLst>
              <a:gd name="T0" fmla="*/ 83869342 w 1664"/>
              <a:gd name="T1" fmla="*/ 75757156 h 1802"/>
              <a:gd name="T2" fmla="*/ 72311648 w 1664"/>
              <a:gd name="T3" fmla="*/ 75757156 h 1802"/>
              <a:gd name="T4" fmla="*/ 75458286 w 1664"/>
              <a:gd name="T5" fmla="*/ 88332658 h 1802"/>
              <a:gd name="T6" fmla="*/ 73158858 w 1664"/>
              <a:gd name="T7" fmla="*/ 100604509 h 1802"/>
              <a:gd name="T8" fmla="*/ 56578454 w 1664"/>
              <a:gd name="T9" fmla="*/ 109413601 h 1802"/>
              <a:gd name="T10" fmla="*/ 50709028 w 1664"/>
              <a:gd name="T11" fmla="*/ 106983405 h 1802"/>
              <a:gd name="T12" fmla="*/ 42358276 w 1664"/>
              <a:gd name="T13" fmla="*/ 85842027 h 1802"/>
              <a:gd name="T14" fmla="*/ 35338889 w 1664"/>
              <a:gd name="T15" fmla="*/ 77518876 h 1802"/>
              <a:gd name="T16" fmla="*/ 26322578 w 1664"/>
              <a:gd name="T17" fmla="*/ 67312643 h 1802"/>
              <a:gd name="T18" fmla="*/ 8411056 w 1664"/>
              <a:gd name="T19" fmla="*/ 67312643 h 1802"/>
              <a:gd name="T20" fmla="*/ 0 w 1664"/>
              <a:gd name="T21" fmla="*/ 58929057 h 1802"/>
              <a:gd name="T22" fmla="*/ 0 w 1664"/>
              <a:gd name="T23" fmla="*/ 16828099 h 1802"/>
              <a:gd name="T24" fmla="*/ 8411056 w 1664"/>
              <a:gd name="T25" fmla="*/ 8383832 h 1802"/>
              <a:gd name="T26" fmla="*/ 27290888 w 1664"/>
              <a:gd name="T27" fmla="*/ 8383832 h 1802"/>
              <a:gd name="T28" fmla="*/ 36307199 w 1664"/>
              <a:gd name="T29" fmla="*/ 5771347 h 1802"/>
              <a:gd name="T30" fmla="*/ 64021446 w 1664"/>
              <a:gd name="T31" fmla="*/ 0 h 1802"/>
              <a:gd name="T32" fmla="*/ 71343338 w 1664"/>
              <a:gd name="T33" fmla="*/ 0 h 1802"/>
              <a:gd name="T34" fmla="*/ 91796489 w 1664"/>
              <a:gd name="T35" fmla="*/ 19379657 h 1802"/>
              <a:gd name="T36" fmla="*/ 91796489 w 1664"/>
              <a:gd name="T37" fmla="*/ 19683555 h 1802"/>
              <a:gd name="T38" fmla="*/ 95729788 w 1664"/>
              <a:gd name="T39" fmla="*/ 31408538 h 1802"/>
              <a:gd name="T40" fmla="*/ 95487587 w 1664"/>
              <a:gd name="T41" fmla="*/ 34263994 h 1802"/>
              <a:gd name="T42" fmla="*/ 98029216 w 1664"/>
              <a:gd name="T43" fmla="*/ 43741069 h 1802"/>
              <a:gd name="T44" fmla="*/ 97423961 w 1664"/>
              <a:gd name="T45" fmla="*/ 48236637 h 1802"/>
              <a:gd name="T46" fmla="*/ 100631150 w 1664"/>
              <a:gd name="T47" fmla="*/ 58989738 h 1802"/>
              <a:gd name="T48" fmla="*/ 83869342 w 1664"/>
              <a:gd name="T49" fmla="*/ 75757156 h 1802"/>
              <a:gd name="T50" fmla="*/ 12586555 w 1664"/>
              <a:gd name="T51" fmla="*/ 16828099 h 1802"/>
              <a:gd name="T52" fmla="*/ 8411056 w 1664"/>
              <a:gd name="T53" fmla="*/ 21020015 h 1802"/>
              <a:gd name="T54" fmla="*/ 12586555 w 1664"/>
              <a:gd name="T55" fmla="*/ 25211931 h 1802"/>
              <a:gd name="T56" fmla="*/ 16761808 w 1664"/>
              <a:gd name="T57" fmla="*/ 21020015 h 1802"/>
              <a:gd name="T58" fmla="*/ 12586555 w 1664"/>
              <a:gd name="T59" fmla="*/ 16828099 h 1802"/>
              <a:gd name="T60" fmla="*/ 87318486 w 1664"/>
              <a:gd name="T61" fmla="*/ 50484544 h 1802"/>
              <a:gd name="T62" fmla="*/ 89617914 w 1664"/>
              <a:gd name="T63" fmla="*/ 43741069 h 1802"/>
              <a:gd name="T64" fmla="*/ 86168771 w 1664"/>
              <a:gd name="T65" fmla="*/ 35904105 h 1802"/>
              <a:gd name="T66" fmla="*/ 87318486 w 1664"/>
              <a:gd name="T67" fmla="*/ 31347857 h 1802"/>
              <a:gd name="T68" fmla="*/ 83082683 w 1664"/>
              <a:gd name="T69" fmla="*/ 23085633 h 1802"/>
              <a:gd name="T70" fmla="*/ 83385433 w 1664"/>
              <a:gd name="T71" fmla="*/ 19379657 h 1802"/>
              <a:gd name="T72" fmla="*/ 71283034 w 1664"/>
              <a:gd name="T73" fmla="*/ 8383832 h 1802"/>
              <a:gd name="T74" fmla="*/ 62871732 w 1664"/>
              <a:gd name="T75" fmla="*/ 8383832 h 1802"/>
              <a:gd name="T76" fmla="*/ 40482452 w 1664"/>
              <a:gd name="T77" fmla="*/ 13183051 h 1802"/>
              <a:gd name="T78" fmla="*/ 27290888 w 1664"/>
              <a:gd name="T79" fmla="*/ 16828099 h 1802"/>
              <a:gd name="T80" fmla="*/ 25172863 w 1664"/>
              <a:gd name="T81" fmla="*/ 16828099 h 1802"/>
              <a:gd name="T82" fmla="*/ 25172863 w 1664"/>
              <a:gd name="T83" fmla="*/ 58929057 h 1802"/>
              <a:gd name="T84" fmla="*/ 27290888 w 1664"/>
              <a:gd name="T85" fmla="*/ 58929057 h 1802"/>
              <a:gd name="T86" fmla="*/ 43205486 w 1664"/>
              <a:gd name="T87" fmla="*/ 73934509 h 1802"/>
              <a:gd name="T88" fmla="*/ 48227949 w 1664"/>
              <a:gd name="T89" fmla="*/ 79949072 h 1802"/>
              <a:gd name="T90" fmla="*/ 56578454 w 1664"/>
              <a:gd name="T91" fmla="*/ 100969088 h 1802"/>
              <a:gd name="T92" fmla="*/ 67107535 w 1664"/>
              <a:gd name="T93" fmla="*/ 88332658 h 1802"/>
              <a:gd name="T94" fmla="*/ 60814503 w 1664"/>
              <a:gd name="T95" fmla="*/ 67312643 h 1802"/>
              <a:gd name="T96" fmla="*/ 83869342 w 1664"/>
              <a:gd name="T97" fmla="*/ 67312643 h 1802"/>
              <a:gd name="T98" fmla="*/ 92220094 w 1664"/>
              <a:gd name="T99" fmla="*/ 58929057 h 1802"/>
              <a:gd name="T100" fmla="*/ 87318486 w 1664"/>
              <a:gd name="T101" fmla="*/ 50484544 h 18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664" h="1802">
                <a:moveTo>
                  <a:pt x="1386" y="1247"/>
                </a:moveTo>
                <a:lnTo>
                  <a:pt x="1195" y="1247"/>
                </a:lnTo>
                <a:cubicBezTo>
                  <a:pt x="1228" y="1314"/>
                  <a:pt x="1247" y="1379"/>
                  <a:pt x="1247" y="1454"/>
                </a:cubicBezTo>
                <a:cubicBezTo>
                  <a:pt x="1247" y="1526"/>
                  <a:pt x="1243" y="1591"/>
                  <a:pt x="1209" y="1656"/>
                </a:cubicBezTo>
                <a:cubicBezTo>
                  <a:pt x="1156" y="1761"/>
                  <a:pt x="1048" y="1801"/>
                  <a:pt x="935" y="1801"/>
                </a:cubicBezTo>
                <a:cubicBezTo>
                  <a:pt x="899" y="1801"/>
                  <a:pt x="864" y="1786"/>
                  <a:pt x="838" y="1761"/>
                </a:cubicBezTo>
                <a:cubicBezTo>
                  <a:pt x="730" y="1655"/>
                  <a:pt x="763" y="1484"/>
                  <a:pt x="700" y="1413"/>
                </a:cubicBezTo>
                <a:cubicBezTo>
                  <a:pt x="658" y="1370"/>
                  <a:pt x="620" y="1323"/>
                  <a:pt x="584" y="1276"/>
                </a:cubicBezTo>
                <a:cubicBezTo>
                  <a:pt x="551" y="1234"/>
                  <a:pt x="478" y="1136"/>
                  <a:pt x="435" y="1108"/>
                </a:cubicBezTo>
                <a:lnTo>
                  <a:pt x="139" y="1108"/>
                </a:lnTo>
                <a:cubicBezTo>
                  <a:pt x="62" y="1108"/>
                  <a:pt x="0" y="1046"/>
                  <a:pt x="0" y="970"/>
                </a:cubicBezTo>
                <a:lnTo>
                  <a:pt x="0" y="277"/>
                </a:lnTo>
                <a:cubicBezTo>
                  <a:pt x="0" y="200"/>
                  <a:pt x="62" y="138"/>
                  <a:pt x="139" y="138"/>
                </a:cubicBezTo>
                <a:lnTo>
                  <a:pt x="451" y="138"/>
                </a:lnTo>
                <a:cubicBezTo>
                  <a:pt x="481" y="138"/>
                  <a:pt x="569" y="106"/>
                  <a:pt x="600" y="95"/>
                </a:cubicBezTo>
                <a:cubicBezTo>
                  <a:pt x="756" y="41"/>
                  <a:pt x="891" y="0"/>
                  <a:pt x="1058" y="0"/>
                </a:cubicBezTo>
                <a:lnTo>
                  <a:pt x="1179" y="0"/>
                </a:lnTo>
                <a:cubicBezTo>
                  <a:pt x="1376" y="0"/>
                  <a:pt x="1518" y="117"/>
                  <a:pt x="1517" y="319"/>
                </a:cubicBezTo>
                <a:lnTo>
                  <a:pt x="1517" y="324"/>
                </a:lnTo>
                <a:cubicBezTo>
                  <a:pt x="1559" y="379"/>
                  <a:pt x="1582" y="448"/>
                  <a:pt x="1582" y="517"/>
                </a:cubicBezTo>
                <a:cubicBezTo>
                  <a:pt x="1582" y="532"/>
                  <a:pt x="1581" y="549"/>
                  <a:pt x="1578" y="564"/>
                </a:cubicBezTo>
                <a:cubicBezTo>
                  <a:pt x="1605" y="611"/>
                  <a:pt x="1620" y="665"/>
                  <a:pt x="1620" y="720"/>
                </a:cubicBezTo>
                <a:cubicBezTo>
                  <a:pt x="1620" y="744"/>
                  <a:pt x="1616" y="770"/>
                  <a:pt x="1610" y="794"/>
                </a:cubicBezTo>
                <a:cubicBezTo>
                  <a:pt x="1644" y="846"/>
                  <a:pt x="1663" y="908"/>
                  <a:pt x="1663" y="971"/>
                </a:cubicBezTo>
                <a:cubicBezTo>
                  <a:pt x="1663" y="1120"/>
                  <a:pt x="1535" y="1247"/>
                  <a:pt x="1386" y="1247"/>
                </a:cubicBezTo>
                <a:close/>
                <a:moveTo>
                  <a:pt x="208" y="277"/>
                </a:moveTo>
                <a:cubicBezTo>
                  <a:pt x="170" y="277"/>
                  <a:pt x="139" y="308"/>
                  <a:pt x="139" y="346"/>
                </a:cubicBezTo>
                <a:cubicBezTo>
                  <a:pt x="139" y="384"/>
                  <a:pt x="170" y="415"/>
                  <a:pt x="208" y="415"/>
                </a:cubicBezTo>
                <a:cubicBezTo>
                  <a:pt x="246" y="415"/>
                  <a:pt x="277" y="384"/>
                  <a:pt x="277" y="346"/>
                </a:cubicBezTo>
                <a:cubicBezTo>
                  <a:pt x="277" y="308"/>
                  <a:pt x="246" y="277"/>
                  <a:pt x="208" y="277"/>
                </a:cubicBezTo>
                <a:close/>
                <a:moveTo>
                  <a:pt x="1443" y="831"/>
                </a:moveTo>
                <a:cubicBezTo>
                  <a:pt x="1466" y="805"/>
                  <a:pt x="1481" y="754"/>
                  <a:pt x="1481" y="720"/>
                </a:cubicBezTo>
                <a:cubicBezTo>
                  <a:pt x="1481" y="669"/>
                  <a:pt x="1460" y="625"/>
                  <a:pt x="1424" y="591"/>
                </a:cubicBezTo>
                <a:cubicBezTo>
                  <a:pt x="1437" y="568"/>
                  <a:pt x="1443" y="542"/>
                  <a:pt x="1443" y="516"/>
                </a:cubicBezTo>
                <a:cubicBezTo>
                  <a:pt x="1443" y="466"/>
                  <a:pt x="1418" y="405"/>
                  <a:pt x="1373" y="380"/>
                </a:cubicBezTo>
                <a:cubicBezTo>
                  <a:pt x="1376" y="360"/>
                  <a:pt x="1378" y="340"/>
                  <a:pt x="1378" y="319"/>
                </a:cubicBezTo>
                <a:cubicBezTo>
                  <a:pt x="1378" y="192"/>
                  <a:pt x="1298" y="138"/>
                  <a:pt x="1178" y="138"/>
                </a:cubicBezTo>
                <a:lnTo>
                  <a:pt x="1039" y="138"/>
                </a:lnTo>
                <a:cubicBezTo>
                  <a:pt x="912" y="138"/>
                  <a:pt x="788" y="176"/>
                  <a:pt x="669" y="217"/>
                </a:cubicBezTo>
                <a:cubicBezTo>
                  <a:pt x="611" y="238"/>
                  <a:pt x="511" y="277"/>
                  <a:pt x="451" y="277"/>
                </a:cubicBezTo>
                <a:lnTo>
                  <a:pt x="416" y="277"/>
                </a:lnTo>
                <a:lnTo>
                  <a:pt x="416" y="970"/>
                </a:lnTo>
                <a:lnTo>
                  <a:pt x="451" y="970"/>
                </a:lnTo>
                <a:cubicBezTo>
                  <a:pt x="536" y="970"/>
                  <a:pt x="665" y="1155"/>
                  <a:pt x="714" y="1217"/>
                </a:cubicBezTo>
                <a:cubicBezTo>
                  <a:pt x="741" y="1251"/>
                  <a:pt x="767" y="1284"/>
                  <a:pt x="797" y="1316"/>
                </a:cubicBezTo>
                <a:cubicBezTo>
                  <a:pt x="902" y="1426"/>
                  <a:pt x="866" y="1592"/>
                  <a:pt x="935" y="1662"/>
                </a:cubicBezTo>
                <a:cubicBezTo>
                  <a:pt x="1084" y="1662"/>
                  <a:pt x="1109" y="1581"/>
                  <a:pt x="1109" y="1454"/>
                </a:cubicBezTo>
                <a:cubicBezTo>
                  <a:pt x="1109" y="1327"/>
                  <a:pt x="1005" y="1235"/>
                  <a:pt x="1005" y="1108"/>
                </a:cubicBezTo>
                <a:lnTo>
                  <a:pt x="1386" y="1108"/>
                </a:lnTo>
                <a:cubicBezTo>
                  <a:pt x="1458" y="1108"/>
                  <a:pt x="1524" y="1043"/>
                  <a:pt x="1524" y="970"/>
                </a:cubicBezTo>
                <a:cubicBezTo>
                  <a:pt x="1524" y="929"/>
                  <a:pt x="1494" y="832"/>
                  <a:pt x="1443" y="831"/>
                </a:cubicBezTo>
                <a:close/>
              </a:path>
            </a:pathLst>
          </a:custGeom>
          <a:solidFill>
            <a:schemeClr val="accent6"/>
          </a:solidFill>
          <a:ln>
            <a:noFill/>
          </a:ln>
        </p:spPr>
        <p:txBody>
          <a:bodyPr wrap="none" lIns="91431" tIns="45716" rIns="91431" bIns="45716" anchor="ctr"/>
          <a:lstStyle/>
          <a:p>
            <a:endParaRPr lang="en-US"/>
          </a:p>
        </p:txBody>
      </p:sp>
      <p:sp>
        <p:nvSpPr>
          <p:cNvPr id="67" name="Freeform 66"/>
          <p:cNvSpPr>
            <a:spLocks noChangeArrowheads="1"/>
          </p:cNvSpPr>
          <p:nvPr/>
        </p:nvSpPr>
        <p:spPr bwMode="auto">
          <a:xfrm>
            <a:off x="3055833" y="4284086"/>
            <a:ext cx="407988" cy="444500"/>
          </a:xfrm>
          <a:custGeom>
            <a:avLst/>
            <a:gdLst>
              <a:gd name="T0" fmla="*/ 97102861 w 1663"/>
              <a:gd name="T1" fmla="*/ 61176718 h 1802"/>
              <a:gd name="T2" fmla="*/ 97706379 w 1663"/>
              <a:gd name="T3" fmla="*/ 65672532 h 1802"/>
              <a:gd name="T4" fmla="*/ 95232201 w 1663"/>
              <a:gd name="T5" fmla="*/ 75149607 h 1802"/>
              <a:gd name="T6" fmla="*/ 95413256 w 1663"/>
              <a:gd name="T7" fmla="*/ 78005063 h 1802"/>
              <a:gd name="T8" fmla="*/ 91490389 w 1663"/>
              <a:gd name="T9" fmla="*/ 89730046 h 1802"/>
              <a:gd name="T10" fmla="*/ 71092216 w 1663"/>
              <a:gd name="T11" fmla="*/ 109413601 h 1802"/>
              <a:gd name="T12" fmla="*/ 68738495 w 1663"/>
              <a:gd name="T13" fmla="*/ 109413601 h 1802"/>
              <a:gd name="T14" fmla="*/ 62703560 w 1663"/>
              <a:gd name="T15" fmla="*/ 109413601 h 1802"/>
              <a:gd name="T16" fmla="*/ 36149503 w 1663"/>
              <a:gd name="T17" fmla="*/ 103642254 h 1802"/>
              <a:gd name="T18" fmla="*/ 27157330 w 1663"/>
              <a:gd name="T19" fmla="*/ 101029769 h 1802"/>
              <a:gd name="T20" fmla="*/ 8328303 w 1663"/>
              <a:gd name="T21" fmla="*/ 101029769 h 1802"/>
              <a:gd name="T22" fmla="*/ 0 w 1663"/>
              <a:gd name="T23" fmla="*/ 92585255 h 1802"/>
              <a:gd name="T24" fmla="*/ 0 w 1663"/>
              <a:gd name="T25" fmla="*/ 50484544 h 1802"/>
              <a:gd name="T26" fmla="*/ 8328303 w 1663"/>
              <a:gd name="T27" fmla="*/ 42100711 h 1802"/>
              <a:gd name="T28" fmla="*/ 26252298 w 1663"/>
              <a:gd name="T29" fmla="*/ 42100711 h 1802"/>
              <a:gd name="T30" fmla="*/ 35183874 w 1663"/>
              <a:gd name="T31" fmla="*/ 31894478 h 1802"/>
              <a:gd name="T32" fmla="*/ 42184683 w 1663"/>
              <a:gd name="T33" fmla="*/ 23510893 h 1802"/>
              <a:gd name="T34" fmla="*/ 50512742 w 1663"/>
              <a:gd name="T35" fmla="*/ 2429950 h 1802"/>
              <a:gd name="T36" fmla="*/ 56427218 w 1663"/>
              <a:gd name="T37" fmla="*/ 0 h 1802"/>
              <a:gd name="T38" fmla="*/ 72963122 w 1663"/>
              <a:gd name="T39" fmla="*/ 8809092 h 1802"/>
              <a:gd name="T40" fmla="*/ 75195893 w 1663"/>
              <a:gd name="T41" fmla="*/ 21080696 h 1802"/>
              <a:gd name="T42" fmla="*/ 72118196 w 1663"/>
              <a:gd name="T43" fmla="*/ 33656445 h 1802"/>
              <a:gd name="T44" fmla="*/ 83584548 w 1663"/>
              <a:gd name="T45" fmla="*/ 33656445 h 1802"/>
              <a:gd name="T46" fmla="*/ 100301507 w 1663"/>
              <a:gd name="T47" fmla="*/ 50423863 h 1802"/>
              <a:gd name="T48" fmla="*/ 97102861 w 1663"/>
              <a:gd name="T49" fmla="*/ 61176718 h 1802"/>
              <a:gd name="T50" fmla="*/ 12492333 w 1663"/>
              <a:gd name="T51" fmla="*/ 84201670 h 1802"/>
              <a:gd name="T52" fmla="*/ 8328303 w 1663"/>
              <a:gd name="T53" fmla="*/ 88393586 h 1802"/>
              <a:gd name="T54" fmla="*/ 12492333 w 1663"/>
              <a:gd name="T55" fmla="*/ 92585255 h 1802"/>
              <a:gd name="T56" fmla="*/ 16716959 w 1663"/>
              <a:gd name="T57" fmla="*/ 88393586 h 1802"/>
              <a:gd name="T58" fmla="*/ 12492333 w 1663"/>
              <a:gd name="T59" fmla="*/ 84201670 h 1802"/>
              <a:gd name="T60" fmla="*/ 83584548 w 1663"/>
              <a:gd name="T61" fmla="*/ 42100711 h 1802"/>
              <a:gd name="T62" fmla="*/ 60591247 w 1663"/>
              <a:gd name="T63" fmla="*/ 42100711 h 1802"/>
              <a:gd name="T64" fmla="*/ 66867589 w 1663"/>
              <a:gd name="T65" fmla="*/ 21080696 h 1802"/>
              <a:gd name="T66" fmla="*/ 56427218 w 1663"/>
              <a:gd name="T67" fmla="*/ 8444513 h 1802"/>
              <a:gd name="T68" fmla="*/ 48038563 w 1663"/>
              <a:gd name="T69" fmla="*/ 29464529 h 1802"/>
              <a:gd name="T70" fmla="*/ 43029363 w 1663"/>
              <a:gd name="T71" fmla="*/ 35478845 h 1802"/>
              <a:gd name="T72" fmla="*/ 27157330 w 1663"/>
              <a:gd name="T73" fmla="*/ 50484544 h 1802"/>
              <a:gd name="T74" fmla="*/ 25045262 w 1663"/>
              <a:gd name="T75" fmla="*/ 50484544 h 1802"/>
              <a:gd name="T76" fmla="*/ 25045262 w 1663"/>
              <a:gd name="T77" fmla="*/ 92585255 h 1802"/>
              <a:gd name="T78" fmla="*/ 27157330 w 1663"/>
              <a:gd name="T79" fmla="*/ 92585255 h 1802"/>
              <a:gd name="T80" fmla="*/ 40374129 w 1663"/>
              <a:gd name="T81" fmla="*/ 96230550 h 1802"/>
              <a:gd name="T82" fmla="*/ 62703560 w 1663"/>
              <a:gd name="T83" fmla="*/ 101029769 h 1802"/>
              <a:gd name="T84" fmla="*/ 70609401 w 1663"/>
              <a:gd name="T85" fmla="*/ 101029769 h 1802"/>
              <a:gd name="T86" fmla="*/ 83101734 w 1663"/>
              <a:gd name="T87" fmla="*/ 90033697 h 1802"/>
              <a:gd name="T88" fmla="*/ 82799975 w 1663"/>
              <a:gd name="T89" fmla="*/ 86327968 h 1802"/>
              <a:gd name="T90" fmla="*/ 87024601 w 1663"/>
              <a:gd name="T91" fmla="*/ 78065744 h 1802"/>
              <a:gd name="T92" fmla="*/ 85877917 w 1663"/>
              <a:gd name="T93" fmla="*/ 73509249 h 1802"/>
              <a:gd name="T94" fmla="*/ 89317724 w 1663"/>
              <a:gd name="T95" fmla="*/ 65672532 h 1802"/>
              <a:gd name="T96" fmla="*/ 87024601 w 1663"/>
              <a:gd name="T97" fmla="*/ 58929057 h 1802"/>
              <a:gd name="T98" fmla="*/ 91973203 w 1663"/>
              <a:gd name="T99" fmla="*/ 50484544 h 1802"/>
              <a:gd name="T100" fmla="*/ 83584548 w 1663"/>
              <a:gd name="T101" fmla="*/ 42100711 h 18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663" h="1802">
                <a:moveTo>
                  <a:pt x="1609" y="1007"/>
                </a:moveTo>
                <a:cubicBezTo>
                  <a:pt x="1616" y="1031"/>
                  <a:pt x="1619" y="1057"/>
                  <a:pt x="1619" y="1081"/>
                </a:cubicBezTo>
                <a:cubicBezTo>
                  <a:pt x="1619" y="1136"/>
                  <a:pt x="1605" y="1190"/>
                  <a:pt x="1578" y="1237"/>
                </a:cubicBezTo>
                <a:cubicBezTo>
                  <a:pt x="1580" y="1252"/>
                  <a:pt x="1581" y="1269"/>
                  <a:pt x="1581" y="1284"/>
                </a:cubicBezTo>
                <a:cubicBezTo>
                  <a:pt x="1581" y="1353"/>
                  <a:pt x="1558" y="1422"/>
                  <a:pt x="1516" y="1477"/>
                </a:cubicBezTo>
                <a:cubicBezTo>
                  <a:pt x="1518" y="1681"/>
                  <a:pt x="1379" y="1801"/>
                  <a:pt x="1178" y="1801"/>
                </a:cubicBezTo>
                <a:lnTo>
                  <a:pt x="1139" y="1801"/>
                </a:lnTo>
                <a:lnTo>
                  <a:pt x="1039" y="1801"/>
                </a:lnTo>
                <a:cubicBezTo>
                  <a:pt x="885" y="1801"/>
                  <a:pt x="742" y="1756"/>
                  <a:pt x="599" y="1706"/>
                </a:cubicBezTo>
                <a:cubicBezTo>
                  <a:pt x="568" y="1695"/>
                  <a:pt x="480" y="1663"/>
                  <a:pt x="450" y="1663"/>
                </a:cubicBezTo>
                <a:lnTo>
                  <a:pt x="138" y="1663"/>
                </a:lnTo>
                <a:cubicBezTo>
                  <a:pt x="61" y="1663"/>
                  <a:pt x="0" y="1601"/>
                  <a:pt x="0" y="1524"/>
                </a:cubicBezTo>
                <a:lnTo>
                  <a:pt x="0" y="831"/>
                </a:lnTo>
                <a:cubicBezTo>
                  <a:pt x="0" y="755"/>
                  <a:pt x="61" y="693"/>
                  <a:pt x="138" y="693"/>
                </a:cubicBezTo>
                <a:lnTo>
                  <a:pt x="435" y="693"/>
                </a:lnTo>
                <a:cubicBezTo>
                  <a:pt x="477" y="665"/>
                  <a:pt x="551" y="567"/>
                  <a:pt x="583" y="525"/>
                </a:cubicBezTo>
                <a:cubicBezTo>
                  <a:pt x="620" y="478"/>
                  <a:pt x="658" y="431"/>
                  <a:pt x="699" y="387"/>
                </a:cubicBezTo>
                <a:cubicBezTo>
                  <a:pt x="764" y="317"/>
                  <a:pt x="729" y="146"/>
                  <a:pt x="837" y="40"/>
                </a:cubicBezTo>
                <a:cubicBezTo>
                  <a:pt x="863" y="15"/>
                  <a:pt x="898" y="0"/>
                  <a:pt x="935" y="0"/>
                </a:cubicBezTo>
                <a:cubicBezTo>
                  <a:pt x="1047" y="0"/>
                  <a:pt x="1156" y="40"/>
                  <a:pt x="1209" y="145"/>
                </a:cubicBezTo>
                <a:cubicBezTo>
                  <a:pt x="1242" y="211"/>
                  <a:pt x="1246" y="274"/>
                  <a:pt x="1246" y="347"/>
                </a:cubicBezTo>
                <a:cubicBezTo>
                  <a:pt x="1246" y="422"/>
                  <a:pt x="1227" y="487"/>
                  <a:pt x="1195" y="554"/>
                </a:cubicBezTo>
                <a:lnTo>
                  <a:pt x="1385" y="554"/>
                </a:lnTo>
                <a:cubicBezTo>
                  <a:pt x="1534" y="554"/>
                  <a:pt x="1662" y="681"/>
                  <a:pt x="1662" y="830"/>
                </a:cubicBezTo>
                <a:cubicBezTo>
                  <a:pt x="1662" y="893"/>
                  <a:pt x="1644" y="955"/>
                  <a:pt x="1609" y="1007"/>
                </a:cubicBezTo>
                <a:close/>
                <a:moveTo>
                  <a:pt x="207" y="1386"/>
                </a:moveTo>
                <a:cubicBezTo>
                  <a:pt x="170" y="1386"/>
                  <a:pt x="138" y="1417"/>
                  <a:pt x="138" y="1455"/>
                </a:cubicBezTo>
                <a:cubicBezTo>
                  <a:pt x="138" y="1493"/>
                  <a:pt x="169" y="1524"/>
                  <a:pt x="207" y="1524"/>
                </a:cubicBezTo>
                <a:cubicBezTo>
                  <a:pt x="244" y="1524"/>
                  <a:pt x="277" y="1493"/>
                  <a:pt x="277" y="1455"/>
                </a:cubicBezTo>
                <a:cubicBezTo>
                  <a:pt x="277" y="1417"/>
                  <a:pt x="245" y="1386"/>
                  <a:pt x="207" y="1386"/>
                </a:cubicBezTo>
                <a:close/>
                <a:moveTo>
                  <a:pt x="1385" y="693"/>
                </a:moveTo>
                <a:lnTo>
                  <a:pt x="1004" y="693"/>
                </a:lnTo>
                <a:cubicBezTo>
                  <a:pt x="1004" y="566"/>
                  <a:pt x="1108" y="474"/>
                  <a:pt x="1108" y="347"/>
                </a:cubicBezTo>
                <a:cubicBezTo>
                  <a:pt x="1108" y="220"/>
                  <a:pt x="1083" y="139"/>
                  <a:pt x="935" y="139"/>
                </a:cubicBezTo>
                <a:cubicBezTo>
                  <a:pt x="866" y="209"/>
                  <a:pt x="901" y="375"/>
                  <a:pt x="796" y="485"/>
                </a:cubicBezTo>
                <a:cubicBezTo>
                  <a:pt x="766" y="517"/>
                  <a:pt x="740" y="550"/>
                  <a:pt x="713" y="584"/>
                </a:cubicBezTo>
                <a:cubicBezTo>
                  <a:pt x="664" y="646"/>
                  <a:pt x="535" y="831"/>
                  <a:pt x="450" y="831"/>
                </a:cubicBezTo>
                <a:lnTo>
                  <a:pt x="415" y="831"/>
                </a:lnTo>
                <a:lnTo>
                  <a:pt x="415" y="1524"/>
                </a:lnTo>
                <a:lnTo>
                  <a:pt x="450" y="1524"/>
                </a:lnTo>
                <a:cubicBezTo>
                  <a:pt x="511" y="1524"/>
                  <a:pt x="610" y="1563"/>
                  <a:pt x="669" y="1584"/>
                </a:cubicBezTo>
                <a:cubicBezTo>
                  <a:pt x="788" y="1625"/>
                  <a:pt x="911" y="1663"/>
                  <a:pt x="1039" y="1663"/>
                </a:cubicBezTo>
                <a:lnTo>
                  <a:pt x="1170" y="1663"/>
                </a:lnTo>
                <a:cubicBezTo>
                  <a:pt x="1292" y="1663"/>
                  <a:pt x="1377" y="1614"/>
                  <a:pt x="1377" y="1482"/>
                </a:cubicBezTo>
                <a:cubicBezTo>
                  <a:pt x="1377" y="1461"/>
                  <a:pt x="1375" y="1441"/>
                  <a:pt x="1372" y="1421"/>
                </a:cubicBezTo>
                <a:cubicBezTo>
                  <a:pt x="1418" y="1396"/>
                  <a:pt x="1442" y="1335"/>
                  <a:pt x="1442" y="1285"/>
                </a:cubicBezTo>
                <a:cubicBezTo>
                  <a:pt x="1442" y="1259"/>
                  <a:pt x="1436" y="1233"/>
                  <a:pt x="1423" y="1210"/>
                </a:cubicBezTo>
                <a:cubicBezTo>
                  <a:pt x="1460" y="1176"/>
                  <a:pt x="1480" y="1132"/>
                  <a:pt x="1480" y="1081"/>
                </a:cubicBezTo>
                <a:cubicBezTo>
                  <a:pt x="1480" y="1047"/>
                  <a:pt x="1465" y="996"/>
                  <a:pt x="1442" y="970"/>
                </a:cubicBezTo>
                <a:cubicBezTo>
                  <a:pt x="1493" y="969"/>
                  <a:pt x="1524" y="872"/>
                  <a:pt x="1524" y="831"/>
                </a:cubicBezTo>
                <a:cubicBezTo>
                  <a:pt x="1524" y="758"/>
                  <a:pt x="1458" y="693"/>
                  <a:pt x="1385" y="693"/>
                </a:cubicBezTo>
                <a:close/>
              </a:path>
            </a:pathLst>
          </a:custGeom>
          <a:solidFill>
            <a:schemeClr val="accent6"/>
          </a:solidFill>
          <a:ln>
            <a:noFill/>
          </a:ln>
        </p:spPr>
        <p:txBody>
          <a:bodyPr wrap="none" lIns="91431" tIns="45716" rIns="91431" bIns="45716" anchor="ctr"/>
          <a:lstStyle/>
          <a:p>
            <a:endParaRPr lang="en-US"/>
          </a:p>
        </p:txBody>
      </p:sp>
      <p:sp>
        <p:nvSpPr>
          <p:cNvPr id="68" name="Freeform 67"/>
          <p:cNvSpPr>
            <a:spLocks noChangeArrowheads="1"/>
          </p:cNvSpPr>
          <p:nvPr/>
        </p:nvSpPr>
        <p:spPr bwMode="auto">
          <a:xfrm>
            <a:off x="3584471" y="4293611"/>
            <a:ext cx="442912" cy="422275"/>
          </a:xfrm>
          <a:custGeom>
            <a:avLst/>
            <a:gdLst>
              <a:gd name="T0" fmla="*/ 107327999 w 1802"/>
              <a:gd name="T1" fmla="*/ 43411492 h 1718"/>
              <a:gd name="T2" fmla="*/ 83537824 w 1802"/>
              <a:gd name="T3" fmla="*/ 66661197 h 1718"/>
              <a:gd name="T4" fmla="*/ 89167624 w 1802"/>
              <a:gd name="T5" fmla="*/ 99416513 h 1718"/>
              <a:gd name="T6" fmla="*/ 89228088 w 1802"/>
              <a:gd name="T7" fmla="*/ 100688008 h 1718"/>
              <a:gd name="T8" fmla="*/ 86564471 w 1802"/>
              <a:gd name="T9" fmla="*/ 103957567 h 1718"/>
              <a:gd name="T10" fmla="*/ 83901100 w 1802"/>
              <a:gd name="T11" fmla="*/ 103170287 h 1718"/>
              <a:gd name="T12" fmla="*/ 54481125 w 1802"/>
              <a:gd name="T13" fmla="*/ 87731195 h 1718"/>
              <a:gd name="T14" fmla="*/ 25121860 w 1802"/>
              <a:gd name="T15" fmla="*/ 103170287 h 1718"/>
              <a:gd name="T16" fmla="*/ 22458244 w 1802"/>
              <a:gd name="T17" fmla="*/ 103957567 h 1718"/>
              <a:gd name="T18" fmla="*/ 19734409 w 1802"/>
              <a:gd name="T19" fmla="*/ 100688008 h 1718"/>
              <a:gd name="T20" fmla="*/ 19855337 w 1802"/>
              <a:gd name="T21" fmla="*/ 99416513 h 1718"/>
              <a:gd name="T22" fmla="*/ 25485137 w 1802"/>
              <a:gd name="T23" fmla="*/ 66661197 h 1718"/>
              <a:gd name="T24" fmla="*/ 1634498 w 1802"/>
              <a:gd name="T25" fmla="*/ 43411492 h 1718"/>
              <a:gd name="T26" fmla="*/ 0 w 1802"/>
              <a:gd name="T27" fmla="*/ 40323576 h 1718"/>
              <a:gd name="T28" fmla="*/ 3692736 w 1802"/>
              <a:gd name="T29" fmla="*/ 37296370 h 1718"/>
              <a:gd name="T30" fmla="*/ 36562853 w 1802"/>
              <a:gd name="T31" fmla="*/ 32513209 h 1718"/>
              <a:gd name="T32" fmla="*/ 51272840 w 1802"/>
              <a:gd name="T33" fmla="*/ 2663921 h 1718"/>
              <a:gd name="T34" fmla="*/ 54481125 w 1802"/>
              <a:gd name="T35" fmla="*/ 0 h 1718"/>
              <a:gd name="T36" fmla="*/ 57750121 w 1802"/>
              <a:gd name="T37" fmla="*/ 2663921 h 1718"/>
              <a:gd name="T38" fmla="*/ 72459862 w 1802"/>
              <a:gd name="T39" fmla="*/ 32513209 h 1718"/>
              <a:gd name="T40" fmla="*/ 105330225 w 1802"/>
              <a:gd name="T41" fmla="*/ 37296370 h 1718"/>
              <a:gd name="T42" fmla="*/ 109022961 w 1802"/>
              <a:gd name="T43" fmla="*/ 40323576 h 1718"/>
              <a:gd name="T44" fmla="*/ 107327999 w 1802"/>
              <a:gd name="T45" fmla="*/ 43411492 h 171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802" h="1718">
                <a:moveTo>
                  <a:pt x="1773" y="717"/>
                </a:moveTo>
                <a:lnTo>
                  <a:pt x="1380" y="1101"/>
                </a:lnTo>
                <a:lnTo>
                  <a:pt x="1473" y="1642"/>
                </a:lnTo>
                <a:cubicBezTo>
                  <a:pt x="1474" y="1649"/>
                  <a:pt x="1474" y="1656"/>
                  <a:pt x="1474" y="1663"/>
                </a:cubicBezTo>
                <a:cubicBezTo>
                  <a:pt x="1474" y="1691"/>
                  <a:pt x="1461" y="1717"/>
                  <a:pt x="1430" y="1717"/>
                </a:cubicBezTo>
                <a:cubicBezTo>
                  <a:pt x="1415" y="1717"/>
                  <a:pt x="1399" y="1712"/>
                  <a:pt x="1386" y="1704"/>
                </a:cubicBezTo>
                <a:lnTo>
                  <a:pt x="900" y="1449"/>
                </a:lnTo>
                <a:lnTo>
                  <a:pt x="415" y="1704"/>
                </a:lnTo>
                <a:cubicBezTo>
                  <a:pt x="400" y="1712"/>
                  <a:pt x="386" y="1717"/>
                  <a:pt x="371" y="1717"/>
                </a:cubicBezTo>
                <a:cubicBezTo>
                  <a:pt x="340" y="1717"/>
                  <a:pt x="326" y="1691"/>
                  <a:pt x="326" y="1663"/>
                </a:cubicBezTo>
                <a:cubicBezTo>
                  <a:pt x="326" y="1656"/>
                  <a:pt x="327" y="1649"/>
                  <a:pt x="328" y="1642"/>
                </a:cubicBezTo>
                <a:lnTo>
                  <a:pt x="421" y="1101"/>
                </a:lnTo>
                <a:lnTo>
                  <a:pt x="27" y="717"/>
                </a:lnTo>
                <a:cubicBezTo>
                  <a:pt x="14" y="703"/>
                  <a:pt x="0" y="685"/>
                  <a:pt x="0" y="666"/>
                </a:cubicBezTo>
                <a:cubicBezTo>
                  <a:pt x="0" y="633"/>
                  <a:pt x="34" y="620"/>
                  <a:pt x="61" y="616"/>
                </a:cubicBezTo>
                <a:lnTo>
                  <a:pt x="604" y="537"/>
                </a:lnTo>
                <a:lnTo>
                  <a:pt x="847" y="44"/>
                </a:lnTo>
                <a:cubicBezTo>
                  <a:pt x="857" y="24"/>
                  <a:pt x="875" y="0"/>
                  <a:pt x="900" y="0"/>
                </a:cubicBezTo>
                <a:cubicBezTo>
                  <a:pt x="924" y="0"/>
                  <a:pt x="944" y="24"/>
                  <a:pt x="954" y="44"/>
                </a:cubicBezTo>
                <a:lnTo>
                  <a:pt x="1197" y="537"/>
                </a:lnTo>
                <a:lnTo>
                  <a:pt x="1740" y="616"/>
                </a:lnTo>
                <a:cubicBezTo>
                  <a:pt x="1766" y="620"/>
                  <a:pt x="1801" y="633"/>
                  <a:pt x="1801" y="666"/>
                </a:cubicBezTo>
                <a:cubicBezTo>
                  <a:pt x="1801" y="685"/>
                  <a:pt x="1787" y="703"/>
                  <a:pt x="1773" y="717"/>
                </a:cubicBezTo>
              </a:path>
            </a:pathLst>
          </a:custGeom>
          <a:solidFill>
            <a:schemeClr val="accent6"/>
          </a:solidFill>
          <a:ln>
            <a:noFill/>
          </a:ln>
        </p:spPr>
        <p:txBody>
          <a:bodyPr wrap="none" lIns="91431" tIns="45716" rIns="91431" bIns="45716" anchor="ctr"/>
          <a:lstStyle/>
          <a:p>
            <a:endParaRPr lang="en-US"/>
          </a:p>
        </p:txBody>
      </p:sp>
      <p:sp>
        <p:nvSpPr>
          <p:cNvPr id="69" name="Freeform 68"/>
          <p:cNvSpPr>
            <a:spLocks noChangeArrowheads="1"/>
          </p:cNvSpPr>
          <p:nvPr/>
        </p:nvSpPr>
        <p:spPr bwMode="auto">
          <a:xfrm>
            <a:off x="4265508" y="4352348"/>
            <a:ext cx="409575" cy="376238"/>
          </a:xfrm>
          <a:custGeom>
            <a:avLst/>
            <a:gdLst>
              <a:gd name="T0" fmla="*/ 14661455 w 1663"/>
              <a:gd name="T1" fmla="*/ 16824870 h 1525"/>
              <a:gd name="T2" fmla="*/ 0 w 1663"/>
              <a:gd name="T3" fmla="*/ 16824870 h 1525"/>
              <a:gd name="T4" fmla="*/ 0 w 1663"/>
              <a:gd name="T5" fmla="*/ 8442781 h 1525"/>
              <a:gd name="T6" fmla="*/ 14661455 w 1663"/>
              <a:gd name="T7" fmla="*/ 8442781 h 1525"/>
              <a:gd name="T8" fmla="*/ 14661455 w 1663"/>
              <a:gd name="T9" fmla="*/ 16824870 h 1525"/>
              <a:gd name="T10" fmla="*/ 56646710 w 1663"/>
              <a:gd name="T11" fmla="*/ 50535301 h 1525"/>
              <a:gd name="T12" fmla="*/ 0 w 1663"/>
              <a:gd name="T13" fmla="*/ 50535301 h 1525"/>
              <a:gd name="T14" fmla="*/ 0 w 1663"/>
              <a:gd name="T15" fmla="*/ 42092521 h 1525"/>
              <a:gd name="T16" fmla="*/ 56646710 w 1663"/>
              <a:gd name="T17" fmla="*/ 42092521 h 1525"/>
              <a:gd name="T18" fmla="*/ 56646710 w 1663"/>
              <a:gd name="T19" fmla="*/ 50535301 h 1525"/>
              <a:gd name="T20" fmla="*/ 23082741 w 1663"/>
              <a:gd name="T21" fmla="*/ 84185041 h 1525"/>
              <a:gd name="T22" fmla="*/ 0 w 1663"/>
              <a:gd name="T23" fmla="*/ 84185041 h 1525"/>
              <a:gd name="T24" fmla="*/ 0 w 1663"/>
              <a:gd name="T25" fmla="*/ 75742260 h 1525"/>
              <a:gd name="T26" fmla="*/ 23082741 w 1663"/>
              <a:gd name="T27" fmla="*/ 75742260 h 1525"/>
              <a:gd name="T28" fmla="*/ 23082741 w 1663"/>
              <a:gd name="T29" fmla="*/ 84185041 h 1525"/>
              <a:gd name="T30" fmla="*/ 41924668 w 1663"/>
              <a:gd name="T31" fmla="*/ 4251859 h 1525"/>
              <a:gd name="T32" fmla="*/ 41924668 w 1663"/>
              <a:gd name="T33" fmla="*/ 21076729 h 1525"/>
              <a:gd name="T34" fmla="*/ 37744196 w 1663"/>
              <a:gd name="T35" fmla="*/ 25267651 h 1525"/>
              <a:gd name="T36" fmla="*/ 20962211 w 1663"/>
              <a:gd name="T37" fmla="*/ 25267651 h 1525"/>
              <a:gd name="T38" fmla="*/ 16781985 w 1663"/>
              <a:gd name="T39" fmla="*/ 21076729 h 1525"/>
              <a:gd name="T40" fmla="*/ 16781985 w 1663"/>
              <a:gd name="T41" fmla="*/ 4251859 h 1525"/>
              <a:gd name="T42" fmla="*/ 20962211 w 1663"/>
              <a:gd name="T43" fmla="*/ 0 h 1525"/>
              <a:gd name="T44" fmla="*/ 37744196 w 1663"/>
              <a:gd name="T45" fmla="*/ 0 h 1525"/>
              <a:gd name="T46" fmla="*/ 41924668 w 1663"/>
              <a:gd name="T47" fmla="*/ 4251859 h 1525"/>
              <a:gd name="T48" fmla="*/ 50345954 w 1663"/>
              <a:gd name="T49" fmla="*/ 71551092 h 1525"/>
              <a:gd name="T50" fmla="*/ 50345954 w 1663"/>
              <a:gd name="T51" fmla="*/ 88375962 h 1525"/>
              <a:gd name="T52" fmla="*/ 46165481 w 1663"/>
              <a:gd name="T53" fmla="*/ 92567130 h 1525"/>
              <a:gd name="T54" fmla="*/ 29383497 w 1663"/>
              <a:gd name="T55" fmla="*/ 92567130 h 1525"/>
              <a:gd name="T56" fmla="*/ 25142684 w 1663"/>
              <a:gd name="T57" fmla="*/ 88375962 h 1525"/>
              <a:gd name="T58" fmla="*/ 25142684 w 1663"/>
              <a:gd name="T59" fmla="*/ 71551092 h 1525"/>
              <a:gd name="T60" fmla="*/ 29383497 w 1663"/>
              <a:gd name="T61" fmla="*/ 67360171 h 1525"/>
              <a:gd name="T62" fmla="*/ 46165481 w 1663"/>
              <a:gd name="T63" fmla="*/ 67360171 h 1525"/>
              <a:gd name="T64" fmla="*/ 50345954 w 1663"/>
              <a:gd name="T65" fmla="*/ 71551092 h 1525"/>
              <a:gd name="T66" fmla="*/ 100691662 w 1663"/>
              <a:gd name="T67" fmla="*/ 16824870 h 1525"/>
              <a:gd name="T68" fmla="*/ 44044952 w 1663"/>
              <a:gd name="T69" fmla="*/ 16824870 h 1525"/>
              <a:gd name="T70" fmla="*/ 44044952 w 1663"/>
              <a:gd name="T71" fmla="*/ 8442781 h 1525"/>
              <a:gd name="T72" fmla="*/ 100691662 w 1663"/>
              <a:gd name="T73" fmla="*/ 8442781 h 1525"/>
              <a:gd name="T74" fmla="*/ 100691662 w 1663"/>
              <a:gd name="T75" fmla="*/ 16824870 h 1525"/>
              <a:gd name="T76" fmla="*/ 100691662 w 1663"/>
              <a:gd name="T77" fmla="*/ 84185041 h 1525"/>
              <a:gd name="T78" fmla="*/ 52466237 w 1663"/>
              <a:gd name="T79" fmla="*/ 84185041 h 1525"/>
              <a:gd name="T80" fmla="*/ 52466237 w 1663"/>
              <a:gd name="T81" fmla="*/ 75742260 h 1525"/>
              <a:gd name="T82" fmla="*/ 100691662 w 1663"/>
              <a:gd name="T83" fmla="*/ 75742260 h 1525"/>
              <a:gd name="T84" fmla="*/ 100691662 w 1663"/>
              <a:gd name="T85" fmla="*/ 84185041 h 1525"/>
              <a:gd name="T86" fmla="*/ 83909677 w 1663"/>
              <a:gd name="T87" fmla="*/ 37901599 h 1525"/>
              <a:gd name="T88" fmla="*/ 83909677 w 1663"/>
              <a:gd name="T89" fmla="*/ 54726223 h 1525"/>
              <a:gd name="T90" fmla="*/ 79729451 w 1663"/>
              <a:gd name="T91" fmla="*/ 58917391 h 1525"/>
              <a:gd name="T92" fmla="*/ 62947466 w 1663"/>
              <a:gd name="T93" fmla="*/ 58917391 h 1525"/>
              <a:gd name="T94" fmla="*/ 58706407 w 1663"/>
              <a:gd name="T95" fmla="*/ 54726223 h 1525"/>
              <a:gd name="T96" fmla="*/ 58706407 w 1663"/>
              <a:gd name="T97" fmla="*/ 37901599 h 1525"/>
              <a:gd name="T98" fmla="*/ 62947466 w 1663"/>
              <a:gd name="T99" fmla="*/ 33649740 h 1525"/>
              <a:gd name="T100" fmla="*/ 79729451 w 1663"/>
              <a:gd name="T101" fmla="*/ 33649740 h 1525"/>
              <a:gd name="T102" fmla="*/ 83909677 w 1663"/>
              <a:gd name="T103" fmla="*/ 37901599 h 1525"/>
              <a:gd name="T104" fmla="*/ 100691662 w 1663"/>
              <a:gd name="T105" fmla="*/ 50535301 h 1525"/>
              <a:gd name="T106" fmla="*/ 86030207 w 1663"/>
              <a:gd name="T107" fmla="*/ 50535301 h 1525"/>
              <a:gd name="T108" fmla="*/ 86030207 w 1663"/>
              <a:gd name="T109" fmla="*/ 42092521 h 1525"/>
              <a:gd name="T110" fmla="*/ 100691662 w 1663"/>
              <a:gd name="T111" fmla="*/ 42092521 h 1525"/>
              <a:gd name="T112" fmla="*/ 100691662 w 1663"/>
              <a:gd name="T113" fmla="*/ 50535301 h 15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663" h="1525">
                <a:moveTo>
                  <a:pt x="242" y="277"/>
                </a:moveTo>
                <a:lnTo>
                  <a:pt x="0" y="277"/>
                </a:lnTo>
                <a:lnTo>
                  <a:pt x="0" y="139"/>
                </a:lnTo>
                <a:lnTo>
                  <a:pt x="242" y="139"/>
                </a:lnTo>
                <a:lnTo>
                  <a:pt x="242" y="277"/>
                </a:lnTo>
                <a:close/>
                <a:moveTo>
                  <a:pt x="935" y="832"/>
                </a:moveTo>
                <a:lnTo>
                  <a:pt x="0" y="832"/>
                </a:lnTo>
                <a:lnTo>
                  <a:pt x="0" y="693"/>
                </a:lnTo>
                <a:lnTo>
                  <a:pt x="935" y="693"/>
                </a:lnTo>
                <a:lnTo>
                  <a:pt x="935" y="832"/>
                </a:lnTo>
                <a:close/>
                <a:moveTo>
                  <a:pt x="381" y="1386"/>
                </a:moveTo>
                <a:lnTo>
                  <a:pt x="0" y="1386"/>
                </a:lnTo>
                <a:lnTo>
                  <a:pt x="0" y="1247"/>
                </a:lnTo>
                <a:lnTo>
                  <a:pt x="381" y="1247"/>
                </a:lnTo>
                <a:lnTo>
                  <a:pt x="381" y="1386"/>
                </a:lnTo>
                <a:close/>
                <a:moveTo>
                  <a:pt x="692" y="70"/>
                </a:moveTo>
                <a:lnTo>
                  <a:pt x="692" y="347"/>
                </a:lnTo>
                <a:cubicBezTo>
                  <a:pt x="692" y="385"/>
                  <a:pt x="661" y="416"/>
                  <a:pt x="623" y="416"/>
                </a:cubicBezTo>
                <a:lnTo>
                  <a:pt x="346" y="416"/>
                </a:lnTo>
                <a:cubicBezTo>
                  <a:pt x="308" y="416"/>
                  <a:pt x="277" y="385"/>
                  <a:pt x="277" y="347"/>
                </a:cubicBezTo>
                <a:lnTo>
                  <a:pt x="277" y="70"/>
                </a:lnTo>
                <a:cubicBezTo>
                  <a:pt x="277" y="32"/>
                  <a:pt x="308" y="0"/>
                  <a:pt x="346" y="0"/>
                </a:cubicBezTo>
                <a:lnTo>
                  <a:pt x="623" y="0"/>
                </a:lnTo>
                <a:cubicBezTo>
                  <a:pt x="661" y="0"/>
                  <a:pt x="692" y="32"/>
                  <a:pt x="692" y="70"/>
                </a:cubicBezTo>
                <a:close/>
                <a:moveTo>
                  <a:pt x="831" y="1178"/>
                </a:moveTo>
                <a:lnTo>
                  <a:pt x="831" y="1455"/>
                </a:lnTo>
                <a:cubicBezTo>
                  <a:pt x="831" y="1493"/>
                  <a:pt x="800" y="1524"/>
                  <a:pt x="762" y="1524"/>
                </a:cubicBezTo>
                <a:lnTo>
                  <a:pt x="485" y="1524"/>
                </a:lnTo>
                <a:cubicBezTo>
                  <a:pt x="447" y="1524"/>
                  <a:pt x="415" y="1493"/>
                  <a:pt x="415" y="1455"/>
                </a:cubicBezTo>
                <a:lnTo>
                  <a:pt x="415" y="1178"/>
                </a:lnTo>
                <a:cubicBezTo>
                  <a:pt x="415" y="1140"/>
                  <a:pt x="447" y="1109"/>
                  <a:pt x="485" y="1109"/>
                </a:cubicBezTo>
                <a:lnTo>
                  <a:pt x="762" y="1109"/>
                </a:lnTo>
                <a:cubicBezTo>
                  <a:pt x="800" y="1109"/>
                  <a:pt x="831" y="1140"/>
                  <a:pt x="831" y="1178"/>
                </a:cubicBezTo>
                <a:close/>
                <a:moveTo>
                  <a:pt x="1662" y="277"/>
                </a:moveTo>
                <a:lnTo>
                  <a:pt x="727" y="277"/>
                </a:lnTo>
                <a:lnTo>
                  <a:pt x="727" y="139"/>
                </a:lnTo>
                <a:lnTo>
                  <a:pt x="1662" y="139"/>
                </a:lnTo>
                <a:lnTo>
                  <a:pt x="1662" y="277"/>
                </a:lnTo>
                <a:close/>
                <a:moveTo>
                  <a:pt x="1662" y="1386"/>
                </a:moveTo>
                <a:lnTo>
                  <a:pt x="866" y="1386"/>
                </a:lnTo>
                <a:lnTo>
                  <a:pt x="866" y="1247"/>
                </a:lnTo>
                <a:lnTo>
                  <a:pt x="1662" y="1247"/>
                </a:lnTo>
                <a:lnTo>
                  <a:pt x="1662" y="1386"/>
                </a:lnTo>
                <a:close/>
                <a:moveTo>
                  <a:pt x="1385" y="624"/>
                </a:moveTo>
                <a:lnTo>
                  <a:pt x="1385" y="901"/>
                </a:lnTo>
                <a:cubicBezTo>
                  <a:pt x="1385" y="939"/>
                  <a:pt x="1354" y="970"/>
                  <a:pt x="1316" y="970"/>
                </a:cubicBezTo>
                <a:lnTo>
                  <a:pt x="1039" y="970"/>
                </a:lnTo>
                <a:cubicBezTo>
                  <a:pt x="1001" y="970"/>
                  <a:pt x="969" y="939"/>
                  <a:pt x="969" y="901"/>
                </a:cubicBezTo>
                <a:lnTo>
                  <a:pt x="969" y="624"/>
                </a:lnTo>
                <a:cubicBezTo>
                  <a:pt x="969" y="586"/>
                  <a:pt x="1001" y="554"/>
                  <a:pt x="1039" y="554"/>
                </a:cubicBezTo>
                <a:lnTo>
                  <a:pt x="1316" y="554"/>
                </a:lnTo>
                <a:cubicBezTo>
                  <a:pt x="1354" y="554"/>
                  <a:pt x="1385" y="586"/>
                  <a:pt x="1385" y="624"/>
                </a:cubicBezTo>
                <a:close/>
                <a:moveTo>
                  <a:pt x="1662" y="832"/>
                </a:moveTo>
                <a:lnTo>
                  <a:pt x="1420" y="832"/>
                </a:lnTo>
                <a:lnTo>
                  <a:pt x="1420" y="693"/>
                </a:lnTo>
                <a:lnTo>
                  <a:pt x="1662" y="693"/>
                </a:lnTo>
                <a:lnTo>
                  <a:pt x="1662" y="832"/>
                </a:lnTo>
                <a:close/>
              </a:path>
            </a:pathLst>
          </a:custGeom>
          <a:solidFill>
            <a:schemeClr val="accent6"/>
          </a:solidFill>
          <a:ln>
            <a:noFill/>
          </a:ln>
        </p:spPr>
        <p:txBody>
          <a:bodyPr wrap="none" lIns="91431" tIns="45716" rIns="91431" bIns="45716" anchor="ctr"/>
          <a:lstStyle/>
          <a:p>
            <a:endParaRPr lang="en-US"/>
          </a:p>
        </p:txBody>
      </p:sp>
      <p:sp>
        <p:nvSpPr>
          <p:cNvPr id="70" name="Freeform 69"/>
          <p:cNvSpPr>
            <a:spLocks noChangeArrowheads="1"/>
          </p:cNvSpPr>
          <p:nvPr/>
        </p:nvSpPr>
        <p:spPr bwMode="auto">
          <a:xfrm>
            <a:off x="4794146" y="4319011"/>
            <a:ext cx="407987" cy="409575"/>
          </a:xfrm>
          <a:custGeom>
            <a:avLst/>
            <a:gdLst>
              <a:gd name="T0" fmla="*/ 100240984 w 1664"/>
              <a:gd name="T1" fmla="*/ 79729204 h 1663"/>
              <a:gd name="T2" fmla="*/ 79324785 w 1664"/>
              <a:gd name="T3" fmla="*/ 100691415 h 1663"/>
              <a:gd name="T4" fmla="*/ 58468901 w 1664"/>
              <a:gd name="T5" fmla="*/ 79729204 h 1663"/>
              <a:gd name="T6" fmla="*/ 58589532 w 1664"/>
              <a:gd name="T7" fmla="*/ 77487502 h 1663"/>
              <a:gd name="T8" fmla="*/ 35081243 w 1664"/>
              <a:gd name="T9" fmla="*/ 65673615 h 1663"/>
              <a:gd name="T10" fmla="*/ 20855884 w 1664"/>
              <a:gd name="T11" fmla="*/ 71307919 h 1663"/>
              <a:gd name="T12" fmla="*/ 0 w 1664"/>
              <a:gd name="T13" fmla="*/ 50345708 h 1663"/>
              <a:gd name="T14" fmla="*/ 20855884 w 1664"/>
              <a:gd name="T15" fmla="*/ 29383497 h 1663"/>
              <a:gd name="T16" fmla="*/ 35081243 w 1664"/>
              <a:gd name="T17" fmla="*/ 35017800 h 1663"/>
              <a:gd name="T18" fmla="*/ 58589532 w 1664"/>
              <a:gd name="T19" fmla="*/ 23203914 h 1663"/>
              <a:gd name="T20" fmla="*/ 58468901 w 1664"/>
              <a:gd name="T21" fmla="*/ 20962211 h 1663"/>
              <a:gd name="T22" fmla="*/ 79324785 w 1664"/>
              <a:gd name="T23" fmla="*/ 0 h 1663"/>
              <a:gd name="T24" fmla="*/ 100240984 w 1664"/>
              <a:gd name="T25" fmla="*/ 20962211 h 1663"/>
              <a:gd name="T26" fmla="*/ 79324785 w 1664"/>
              <a:gd name="T27" fmla="*/ 41924422 h 1663"/>
              <a:gd name="T28" fmla="*/ 65099426 w 1664"/>
              <a:gd name="T29" fmla="*/ 36290118 h 1663"/>
              <a:gd name="T30" fmla="*/ 41651452 w 1664"/>
              <a:gd name="T31" fmla="*/ 48104005 h 1663"/>
              <a:gd name="T32" fmla="*/ 41772082 w 1664"/>
              <a:gd name="T33" fmla="*/ 50345708 h 1663"/>
              <a:gd name="T34" fmla="*/ 41651452 w 1664"/>
              <a:gd name="T35" fmla="*/ 52587410 h 1663"/>
              <a:gd name="T36" fmla="*/ 65099426 w 1664"/>
              <a:gd name="T37" fmla="*/ 64401297 h 1663"/>
              <a:gd name="T38" fmla="*/ 79324785 w 1664"/>
              <a:gd name="T39" fmla="*/ 58766993 h 1663"/>
              <a:gd name="T40" fmla="*/ 100240984 w 1664"/>
              <a:gd name="T41" fmla="*/ 79729204 h 166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664" h="1663">
                <a:moveTo>
                  <a:pt x="1663" y="1316"/>
                </a:moveTo>
                <a:cubicBezTo>
                  <a:pt x="1663" y="1507"/>
                  <a:pt x="1508" y="1662"/>
                  <a:pt x="1316" y="1662"/>
                </a:cubicBezTo>
                <a:cubicBezTo>
                  <a:pt x="1125" y="1662"/>
                  <a:pt x="970" y="1507"/>
                  <a:pt x="970" y="1316"/>
                </a:cubicBezTo>
                <a:cubicBezTo>
                  <a:pt x="970" y="1304"/>
                  <a:pt x="971" y="1291"/>
                  <a:pt x="972" y="1279"/>
                </a:cubicBezTo>
                <a:lnTo>
                  <a:pt x="582" y="1084"/>
                </a:lnTo>
                <a:cubicBezTo>
                  <a:pt x="521" y="1142"/>
                  <a:pt x="437" y="1177"/>
                  <a:pt x="346" y="1177"/>
                </a:cubicBezTo>
                <a:cubicBezTo>
                  <a:pt x="155" y="1177"/>
                  <a:pt x="0" y="1023"/>
                  <a:pt x="0" y="831"/>
                </a:cubicBezTo>
                <a:cubicBezTo>
                  <a:pt x="0" y="639"/>
                  <a:pt x="155" y="485"/>
                  <a:pt x="346" y="485"/>
                </a:cubicBezTo>
                <a:cubicBezTo>
                  <a:pt x="437" y="485"/>
                  <a:pt x="521" y="520"/>
                  <a:pt x="582" y="578"/>
                </a:cubicBezTo>
                <a:lnTo>
                  <a:pt x="972" y="383"/>
                </a:lnTo>
                <a:cubicBezTo>
                  <a:pt x="971" y="371"/>
                  <a:pt x="970" y="358"/>
                  <a:pt x="970" y="346"/>
                </a:cubicBezTo>
                <a:cubicBezTo>
                  <a:pt x="970" y="155"/>
                  <a:pt x="1125" y="0"/>
                  <a:pt x="1316" y="0"/>
                </a:cubicBezTo>
                <a:cubicBezTo>
                  <a:pt x="1508" y="0"/>
                  <a:pt x="1663" y="155"/>
                  <a:pt x="1663" y="346"/>
                </a:cubicBezTo>
                <a:cubicBezTo>
                  <a:pt x="1663" y="538"/>
                  <a:pt x="1508" y="692"/>
                  <a:pt x="1316" y="692"/>
                </a:cubicBezTo>
                <a:cubicBezTo>
                  <a:pt x="1225" y="692"/>
                  <a:pt x="1142" y="657"/>
                  <a:pt x="1080" y="599"/>
                </a:cubicBezTo>
                <a:lnTo>
                  <a:pt x="691" y="794"/>
                </a:lnTo>
                <a:cubicBezTo>
                  <a:pt x="692" y="806"/>
                  <a:pt x="693" y="819"/>
                  <a:pt x="693" y="831"/>
                </a:cubicBezTo>
                <a:cubicBezTo>
                  <a:pt x="693" y="843"/>
                  <a:pt x="692" y="856"/>
                  <a:pt x="691" y="868"/>
                </a:cubicBezTo>
                <a:lnTo>
                  <a:pt x="1080" y="1063"/>
                </a:lnTo>
                <a:cubicBezTo>
                  <a:pt x="1142" y="1005"/>
                  <a:pt x="1225" y="970"/>
                  <a:pt x="1316" y="970"/>
                </a:cubicBezTo>
                <a:cubicBezTo>
                  <a:pt x="1508" y="970"/>
                  <a:pt x="1663" y="1124"/>
                  <a:pt x="1663" y="1316"/>
                </a:cubicBezTo>
              </a:path>
            </a:pathLst>
          </a:custGeom>
          <a:solidFill>
            <a:schemeClr val="accent6"/>
          </a:solidFill>
          <a:ln>
            <a:noFill/>
          </a:ln>
        </p:spPr>
        <p:txBody>
          <a:bodyPr wrap="none" lIns="91431" tIns="45716" rIns="91431" bIns="45716" anchor="ctr"/>
          <a:lstStyle/>
          <a:p>
            <a:endParaRPr lang="en-US"/>
          </a:p>
        </p:txBody>
      </p:sp>
      <p:sp>
        <p:nvSpPr>
          <p:cNvPr id="71" name="Freeform 70"/>
          <p:cNvSpPr>
            <a:spLocks noChangeArrowheads="1"/>
          </p:cNvSpPr>
          <p:nvPr/>
        </p:nvSpPr>
        <p:spPr bwMode="auto">
          <a:xfrm>
            <a:off x="5322783" y="4319011"/>
            <a:ext cx="374650" cy="376237"/>
          </a:xfrm>
          <a:custGeom>
            <a:avLst/>
            <a:gdLst>
              <a:gd name="T0" fmla="*/ 92176429 w 1525"/>
              <a:gd name="T1" fmla="*/ 52600400 h 1525"/>
              <a:gd name="T2" fmla="*/ 85886240 w 1525"/>
              <a:gd name="T3" fmla="*/ 58917234 h 1525"/>
              <a:gd name="T4" fmla="*/ 58668716 w 1525"/>
              <a:gd name="T5" fmla="*/ 58917234 h 1525"/>
              <a:gd name="T6" fmla="*/ 58668716 w 1525"/>
              <a:gd name="T7" fmla="*/ 86250050 h 1525"/>
              <a:gd name="T8" fmla="*/ 52378527 w 1525"/>
              <a:gd name="T9" fmla="*/ 92566884 h 1525"/>
              <a:gd name="T10" fmla="*/ 39797903 w 1525"/>
              <a:gd name="T11" fmla="*/ 92566884 h 1525"/>
              <a:gd name="T12" fmla="*/ 33507713 w 1525"/>
              <a:gd name="T13" fmla="*/ 86250050 h 1525"/>
              <a:gd name="T14" fmla="*/ 33507713 w 1525"/>
              <a:gd name="T15" fmla="*/ 58917234 h 1525"/>
              <a:gd name="T16" fmla="*/ 6290189 w 1525"/>
              <a:gd name="T17" fmla="*/ 58917234 h 1525"/>
              <a:gd name="T18" fmla="*/ 0 w 1525"/>
              <a:gd name="T19" fmla="*/ 52600400 h 1525"/>
              <a:gd name="T20" fmla="*/ 0 w 1525"/>
              <a:gd name="T21" fmla="*/ 39966485 h 1525"/>
              <a:gd name="T22" fmla="*/ 6290189 w 1525"/>
              <a:gd name="T23" fmla="*/ 33649650 h 1525"/>
              <a:gd name="T24" fmla="*/ 33507713 w 1525"/>
              <a:gd name="T25" fmla="*/ 33649650 h 1525"/>
              <a:gd name="T26" fmla="*/ 33507713 w 1525"/>
              <a:gd name="T27" fmla="*/ 6316834 h 1525"/>
              <a:gd name="T28" fmla="*/ 39797903 w 1525"/>
              <a:gd name="T29" fmla="*/ 0 h 1525"/>
              <a:gd name="T30" fmla="*/ 52378527 w 1525"/>
              <a:gd name="T31" fmla="*/ 0 h 1525"/>
              <a:gd name="T32" fmla="*/ 58668716 w 1525"/>
              <a:gd name="T33" fmla="*/ 6316834 h 1525"/>
              <a:gd name="T34" fmla="*/ 58668716 w 1525"/>
              <a:gd name="T35" fmla="*/ 33649650 h 1525"/>
              <a:gd name="T36" fmla="*/ 85886240 w 1525"/>
              <a:gd name="T37" fmla="*/ 33649650 h 1525"/>
              <a:gd name="T38" fmla="*/ 92176429 w 1525"/>
              <a:gd name="T39" fmla="*/ 39966485 h 1525"/>
              <a:gd name="T40" fmla="*/ 92176429 w 1525"/>
              <a:gd name="T41" fmla="*/ 52600400 h 152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525" h="1525">
                <a:moveTo>
                  <a:pt x="1524" y="866"/>
                </a:moveTo>
                <a:cubicBezTo>
                  <a:pt x="1524" y="923"/>
                  <a:pt x="1478" y="970"/>
                  <a:pt x="1420" y="970"/>
                </a:cubicBezTo>
                <a:lnTo>
                  <a:pt x="970" y="970"/>
                </a:lnTo>
                <a:lnTo>
                  <a:pt x="970" y="1420"/>
                </a:lnTo>
                <a:cubicBezTo>
                  <a:pt x="970" y="1477"/>
                  <a:pt x="924" y="1524"/>
                  <a:pt x="866" y="1524"/>
                </a:cubicBezTo>
                <a:lnTo>
                  <a:pt x="658" y="1524"/>
                </a:lnTo>
                <a:cubicBezTo>
                  <a:pt x="601" y="1524"/>
                  <a:pt x="554" y="1477"/>
                  <a:pt x="554" y="1420"/>
                </a:cubicBezTo>
                <a:lnTo>
                  <a:pt x="554" y="970"/>
                </a:lnTo>
                <a:lnTo>
                  <a:pt x="104" y="970"/>
                </a:lnTo>
                <a:cubicBezTo>
                  <a:pt x="47" y="970"/>
                  <a:pt x="0" y="923"/>
                  <a:pt x="0" y="866"/>
                </a:cubicBezTo>
                <a:lnTo>
                  <a:pt x="0" y="658"/>
                </a:lnTo>
                <a:cubicBezTo>
                  <a:pt x="0" y="600"/>
                  <a:pt x="47" y="554"/>
                  <a:pt x="104" y="554"/>
                </a:cubicBezTo>
                <a:lnTo>
                  <a:pt x="554" y="554"/>
                </a:lnTo>
                <a:lnTo>
                  <a:pt x="554" y="104"/>
                </a:lnTo>
                <a:cubicBezTo>
                  <a:pt x="554" y="46"/>
                  <a:pt x="601" y="0"/>
                  <a:pt x="658" y="0"/>
                </a:cubicBezTo>
                <a:lnTo>
                  <a:pt x="866" y="0"/>
                </a:lnTo>
                <a:cubicBezTo>
                  <a:pt x="924" y="0"/>
                  <a:pt x="970" y="46"/>
                  <a:pt x="970" y="104"/>
                </a:cubicBezTo>
                <a:lnTo>
                  <a:pt x="970" y="554"/>
                </a:lnTo>
                <a:lnTo>
                  <a:pt x="1420" y="554"/>
                </a:lnTo>
                <a:cubicBezTo>
                  <a:pt x="1478" y="554"/>
                  <a:pt x="1524" y="600"/>
                  <a:pt x="1524" y="658"/>
                </a:cubicBezTo>
                <a:lnTo>
                  <a:pt x="1524" y="866"/>
                </a:lnTo>
              </a:path>
            </a:pathLst>
          </a:custGeom>
          <a:solidFill>
            <a:schemeClr val="accent6"/>
          </a:solidFill>
          <a:ln>
            <a:noFill/>
          </a:ln>
        </p:spPr>
        <p:txBody>
          <a:bodyPr wrap="none" lIns="91431" tIns="45716" rIns="91431" bIns="45716" anchor="ctr"/>
          <a:lstStyle/>
          <a:p>
            <a:endParaRPr lang="en-US"/>
          </a:p>
        </p:txBody>
      </p:sp>
      <p:sp>
        <p:nvSpPr>
          <p:cNvPr id="72" name="Freeform 71"/>
          <p:cNvSpPr>
            <a:spLocks noChangeArrowheads="1"/>
          </p:cNvSpPr>
          <p:nvPr/>
        </p:nvSpPr>
        <p:spPr bwMode="auto">
          <a:xfrm>
            <a:off x="5840308" y="4352348"/>
            <a:ext cx="247650" cy="342900"/>
          </a:xfrm>
          <a:custGeom>
            <a:avLst/>
            <a:gdLst>
              <a:gd name="T0" fmla="*/ 46192633 w 1006"/>
              <a:gd name="T1" fmla="*/ 47217107 h 1387"/>
              <a:gd name="T2" fmla="*/ 39896513 w 1006"/>
              <a:gd name="T3" fmla="*/ 55929536 h 1387"/>
              <a:gd name="T4" fmla="*/ 37232676 w 1006"/>
              <a:gd name="T5" fmla="*/ 59097715 h 1387"/>
              <a:gd name="T6" fmla="*/ 21552689 w 1006"/>
              <a:gd name="T7" fmla="*/ 59097715 h 1387"/>
              <a:gd name="T8" fmla="*/ 19191398 w 1006"/>
              <a:gd name="T9" fmla="*/ 55381193 h 1387"/>
              <a:gd name="T10" fmla="*/ 19191398 w 1006"/>
              <a:gd name="T11" fmla="*/ 52456778 h 1387"/>
              <a:gd name="T12" fmla="*/ 32813133 w 1006"/>
              <a:gd name="T13" fmla="*/ 34971103 h 1387"/>
              <a:gd name="T14" fmla="*/ 39957072 w 1006"/>
              <a:gd name="T15" fmla="*/ 26258921 h 1387"/>
              <a:gd name="T16" fmla="*/ 29846748 w 1006"/>
              <a:gd name="T17" fmla="*/ 19252339 h 1387"/>
              <a:gd name="T18" fmla="*/ 22763368 w 1006"/>
              <a:gd name="T19" fmla="*/ 21201950 h 1387"/>
              <a:gd name="T20" fmla="*/ 15740545 w 1006"/>
              <a:gd name="T21" fmla="*/ 28756875 h 1387"/>
              <a:gd name="T22" fmla="*/ 13742852 w 1006"/>
              <a:gd name="T23" fmla="*/ 29853314 h 1387"/>
              <a:gd name="T24" fmla="*/ 12108263 w 1006"/>
              <a:gd name="T25" fmla="*/ 29305218 h 1387"/>
              <a:gd name="T26" fmla="*/ 1331796 w 1006"/>
              <a:gd name="T27" fmla="*/ 21080068 h 1387"/>
              <a:gd name="T28" fmla="*/ 726456 w 1006"/>
              <a:gd name="T29" fmla="*/ 17546492 h 1387"/>
              <a:gd name="T30" fmla="*/ 31117986 w 1006"/>
              <a:gd name="T31" fmla="*/ 0 h 1387"/>
              <a:gd name="T32" fmla="*/ 60843617 w 1006"/>
              <a:gd name="T33" fmla="*/ 26380555 h 1387"/>
              <a:gd name="T34" fmla="*/ 46192633 w 1006"/>
              <a:gd name="T35" fmla="*/ 47217107 h 1387"/>
              <a:gd name="T36" fmla="*/ 40138748 w 1006"/>
              <a:gd name="T37" fmla="*/ 81761748 h 1387"/>
              <a:gd name="T38" fmla="*/ 37535469 w 1006"/>
              <a:gd name="T39" fmla="*/ 84442648 h 1387"/>
              <a:gd name="T40" fmla="*/ 21794677 w 1006"/>
              <a:gd name="T41" fmla="*/ 84442648 h 1387"/>
              <a:gd name="T42" fmla="*/ 19191398 w 1006"/>
              <a:gd name="T43" fmla="*/ 81761748 h 1387"/>
              <a:gd name="T44" fmla="*/ 19191398 w 1006"/>
              <a:gd name="T45" fmla="*/ 65982168 h 1387"/>
              <a:gd name="T46" fmla="*/ 21794677 w 1006"/>
              <a:gd name="T47" fmla="*/ 63301516 h 1387"/>
              <a:gd name="T48" fmla="*/ 37535469 w 1006"/>
              <a:gd name="T49" fmla="*/ 63301516 h 1387"/>
              <a:gd name="T50" fmla="*/ 40138748 w 1006"/>
              <a:gd name="T51" fmla="*/ 65982168 h 1387"/>
              <a:gd name="T52" fmla="*/ 40138748 w 1006"/>
              <a:gd name="T53" fmla="*/ 81761748 h 138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006" h="1387">
                <a:moveTo>
                  <a:pt x="763" y="775"/>
                </a:moveTo>
                <a:cubicBezTo>
                  <a:pt x="699" y="812"/>
                  <a:pt x="659" y="887"/>
                  <a:pt x="659" y="918"/>
                </a:cubicBezTo>
                <a:cubicBezTo>
                  <a:pt x="659" y="942"/>
                  <a:pt x="640" y="970"/>
                  <a:pt x="615" y="970"/>
                </a:cubicBezTo>
                <a:lnTo>
                  <a:pt x="356" y="970"/>
                </a:lnTo>
                <a:cubicBezTo>
                  <a:pt x="332" y="970"/>
                  <a:pt x="317" y="933"/>
                  <a:pt x="317" y="909"/>
                </a:cubicBezTo>
                <a:lnTo>
                  <a:pt x="317" y="861"/>
                </a:lnTo>
                <a:cubicBezTo>
                  <a:pt x="317" y="730"/>
                  <a:pt x="447" y="617"/>
                  <a:pt x="542" y="574"/>
                </a:cubicBezTo>
                <a:cubicBezTo>
                  <a:pt x="625" y="536"/>
                  <a:pt x="660" y="500"/>
                  <a:pt x="660" y="431"/>
                </a:cubicBezTo>
                <a:cubicBezTo>
                  <a:pt x="660" y="370"/>
                  <a:pt x="581" y="316"/>
                  <a:pt x="493" y="316"/>
                </a:cubicBezTo>
                <a:cubicBezTo>
                  <a:pt x="444" y="316"/>
                  <a:pt x="400" y="332"/>
                  <a:pt x="376" y="348"/>
                </a:cubicBezTo>
                <a:cubicBezTo>
                  <a:pt x="350" y="366"/>
                  <a:pt x="324" y="392"/>
                  <a:pt x="260" y="472"/>
                </a:cubicBezTo>
                <a:cubicBezTo>
                  <a:pt x="252" y="483"/>
                  <a:pt x="239" y="490"/>
                  <a:pt x="227" y="490"/>
                </a:cubicBezTo>
                <a:cubicBezTo>
                  <a:pt x="217" y="490"/>
                  <a:pt x="208" y="486"/>
                  <a:pt x="200" y="481"/>
                </a:cubicBezTo>
                <a:lnTo>
                  <a:pt x="22" y="346"/>
                </a:lnTo>
                <a:cubicBezTo>
                  <a:pt x="4" y="332"/>
                  <a:pt x="0" y="308"/>
                  <a:pt x="12" y="288"/>
                </a:cubicBezTo>
                <a:cubicBezTo>
                  <a:pt x="128" y="94"/>
                  <a:pt x="293" y="0"/>
                  <a:pt x="514" y="0"/>
                </a:cubicBezTo>
                <a:cubicBezTo>
                  <a:pt x="745" y="0"/>
                  <a:pt x="1005" y="185"/>
                  <a:pt x="1005" y="433"/>
                </a:cubicBezTo>
                <a:cubicBezTo>
                  <a:pt x="1005" y="639"/>
                  <a:pt x="865" y="718"/>
                  <a:pt x="763" y="775"/>
                </a:cubicBezTo>
                <a:close/>
                <a:moveTo>
                  <a:pt x="663" y="1342"/>
                </a:moveTo>
                <a:cubicBezTo>
                  <a:pt x="663" y="1366"/>
                  <a:pt x="644" y="1386"/>
                  <a:pt x="620" y="1386"/>
                </a:cubicBezTo>
                <a:lnTo>
                  <a:pt x="360" y="1386"/>
                </a:lnTo>
                <a:cubicBezTo>
                  <a:pt x="336" y="1386"/>
                  <a:pt x="317" y="1366"/>
                  <a:pt x="317" y="1342"/>
                </a:cubicBezTo>
                <a:lnTo>
                  <a:pt x="317" y="1083"/>
                </a:lnTo>
                <a:cubicBezTo>
                  <a:pt x="317" y="1059"/>
                  <a:pt x="336" y="1039"/>
                  <a:pt x="360" y="1039"/>
                </a:cubicBezTo>
                <a:lnTo>
                  <a:pt x="620" y="1039"/>
                </a:lnTo>
                <a:cubicBezTo>
                  <a:pt x="644" y="1039"/>
                  <a:pt x="663" y="1059"/>
                  <a:pt x="663" y="1083"/>
                </a:cubicBezTo>
                <a:lnTo>
                  <a:pt x="663" y="1342"/>
                </a:lnTo>
                <a:close/>
              </a:path>
            </a:pathLst>
          </a:custGeom>
          <a:solidFill>
            <a:schemeClr val="accent6"/>
          </a:solidFill>
          <a:ln>
            <a:noFill/>
          </a:ln>
        </p:spPr>
        <p:txBody>
          <a:bodyPr wrap="none" lIns="91431" tIns="45716" rIns="91431" bIns="45716" anchor="ctr"/>
          <a:lstStyle/>
          <a:p>
            <a:endParaRPr lang="en-US"/>
          </a:p>
        </p:txBody>
      </p:sp>
      <p:sp>
        <p:nvSpPr>
          <p:cNvPr id="73" name="Freeform 72"/>
          <p:cNvSpPr>
            <a:spLocks noChangeArrowheads="1"/>
          </p:cNvSpPr>
          <p:nvPr/>
        </p:nvSpPr>
        <p:spPr bwMode="auto">
          <a:xfrm>
            <a:off x="6208608" y="4319011"/>
            <a:ext cx="273050" cy="409575"/>
          </a:xfrm>
          <a:custGeom>
            <a:avLst/>
            <a:gdLst>
              <a:gd name="T0" fmla="*/ 60417847 w 1110"/>
              <a:gd name="T1" fmla="*/ 46952860 h 1663"/>
              <a:gd name="T2" fmla="*/ 49388595 w 1110"/>
              <a:gd name="T3" fmla="*/ 65976548 h 1663"/>
              <a:gd name="T4" fmla="*/ 52479226 w 1110"/>
              <a:gd name="T5" fmla="*/ 71307919 h 1663"/>
              <a:gd name="T6" fmla="*/ 50843140 w 1110"/>
              <a:gd name="T7" fmla="*/ 75548978 h 1663"/>
              <a:gd name="T8" fmla="*/ 52479226 w 1110"/>
              <a:gd name="T9" fmla="*/ 79729204 h 1663"/>
              <a:gd name="T10" fmla="*/ 49509869 w 1110"/>
              <a:gd name="T11" fmla="*/ 85060575 h 1663"/>
              <a:gd name="T12" fmla="*/ 50358292 w 1110"/>
              <a:gd name="T13" fmla="*/ 88089903 h 1663"/>
              <a:gd name="T14" fmla="*/ 43268093 w 1110"/>
              <a:gd name="T15" fmla="*/ 94390659 h 1663"/>
              <a:gd name="T16" fmla="*/ 33572112 w 1110"/>
              <a:gd name="T17" fmla="*/ 100691415 h 1663"/>
              <a:gd name="T18" fmla="*/ 23936891 w 1110"/>
              <a:gd name="T19" fmla="*/ 94390659 h 1663"/>
              <a:gd name="T20" fmla="*/ 16786179 w 1110"/>
              <a:gd name="T21" fmla="*/ 88089903 h 1663"/>
              <a:gd name="T22" fmla="*/ 17634356 w 1110"/>
              <a:gd name="T23" fmla="*/ 85060575 h 1663"/>
              <a:gd name="T24" fmla="*/ 14725759 w 1110"/>
              <a:gd name="T25" fmla="*/ 79729204 h 1663"/>
              <a:gd name="T26" fmla="*/ 16361845 w 1110"/>
              <a:gd name="T27" fmla="*/ 75548978 h 1663"/>
              <a:gd name="T28" fmla="*/ 14725759 w 1110"/>
              <a:gd name="T29" fmla="*/ 71307919 h 1663"/>
              <a:gd name="T30" fmla="*/ 17816390 w 1110"/>
              <a:gd name="T31" fmla="*/ 65976548 h 1663"/>
              <a:gd name="T32" fmla="*/ 6787137 w 1110"/>
              <a:gd name="T33" fmla="*/ 46952860 h 1663"/>
              <a:gd name="T34" fmla="*/ 0 w 1110"/>
              <a:gd name="T35" fmla="*/ 29383497 h 1663"/>
              <a:gd name="T36" fmla="*/ 33572112 w 1110"/>
              <a:gd name="T37" fmla="*/ 0 h 1663"/>
              <a:gd name="T38" fmla="*/ 67204985 w 1110"/>
              <a:gd name="T39" fmla="*/ 29383497 h 1663"/>
              <a:gd name="T40" fmla="*/ 60417847 w 1110"/>
              <a:gd name="T41" fmla="*/ 46952860 h 1663"/>
              <a:gd name="T42" fmla="*/ 33572112 w 1110"/>
              <a:gd name="T43" fmla="*/ 8360699 h 1663"/>
              <a:gd name="T44" fmla="*/ 8423224 w 1110"/>
              <a:gd name="T45" fmla="*/ 29383497 h 1663"/>
              <a:gd name="T46" fmla="*/ 12847125 w 1110"/>
              <a:gd name="T47" fmla="*/ 41136797 h 1663"/>
              <a:gd name="T48" fmla="*/ 16846693 w 1110"/>
              <a:gd name="T49" fmla="*/ 45499029 h 1663"/>
              <a:gd name="T50" fmla="*/ 26118339 w 1110"/>
              <a:gd name="T51" fmla="*/ 65007163 h 1663"/>
              <a:gd name="T52" fmla="*/ 41086399 w 1110"/>
              <a:gd name="T53" fmla="*/ 65007163 h 1663"/>
              <a:gd name="T54" fmla="*/ 50297532 w 1110"/>
              <a:gd name="T55" fmla="*/ 45499029 h 1663"/>
              <a:gd name="T56" fmla="*/ 54297099 w 1110"/>
              <a:gd name="T57" fmla="*/ 41136797 h 1663"/>
              <a:gd name="T58" fmla="*/ 58781515 w 1110"/>
              <a:gd name="T59" fmla="*/ 29383497 h 1663"/>
              <a:gd name="T60" fmla="*/ 33572112 w 1110"/>
              <a:gd name="T61" fmla="*/ 8360699 h 1663"/>
              <a:gd name="T62" fmla="*/ 46176937 w 1110"/>
              <a:gd name="T63" fmla="*/ 31443440 h 1663"/>
              <a:gd name="T64" fmla="*/ 44116516 w 1110"/>
              <a:gd name="T65" fmla="*/ 29383497 h 1663"/>
              <a:gd name="T66" fmla="*/ 33572112 w 1110"/>
              <a:gd name="T67" fmla="*/ 23082741 h 1663"/>
              <a:gd name="T68" fmla="*/ 31511692 w 1110"/>
              <a:gd name="T69" fmla="*/ 20962211 h 1663"/>
              <a:gd name="T70" fmla="*/ 33572112 w 1110"/>
              <a:gd name="T71" fmla="*/ 18902268 h 1663"/>
              <a:gd name="T72" fmla="*/ 48297871 w 1110"/>
              <a:gd name="T73" fmla="*/ 29383497 h 1663"/>
              <a:gd name="T74" fmla="*/ 46176937 w 1110"/>
              <a:gd name="T75" fmla="*/ 31443440 h 166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10" h="1663">
                <a:moveTo>
                  <a:pt x="997" y="775"/>
                </a:moveTo>
                <a:cubicBezTo>
                  <a:pt x="922" y="857"/>
                  <a:pt x="824" y="973"/>
                  <a:pt x="815" y="1089"/>
                </a:cubicBezTo>
                <a:cubicBezTo>
                  <a:pt x="847" y="1107"/>
                  <a:pt x="866" y="1142"/>
                  <a:pt x="866" y="1177"/>
                </a:cubicBezTo>
                <a:cubicBezTo>
                  <a:pt x="866" y="1203"/>
                  <a:pt x="856" y="1228"/>
                  <a:pt x="839" y="1247"/>
                </a:cubicBezTo>
                <a:cubicBezTo>
                  <a:pt x="856" y="1265"/>
                  <a:pt x="866" y="1290"/>
                  <a:pt x="866" y="1316"/>
                </a:cubicBezTo>
                <a:cubicBezTo>
                  <a:pt x="866" y="1352"/>
                  <a:pt x="848" y="1384"/>
                  <a:pt x="817" y="1404"/>
                </a:cubicBezTo>
                <a:cubicBezTo>
                  <a:pt x="826" y="1419"/>
                  <a:pt x="831" y="1437"/>
                  <a:pt x="831" y="1454"/>
                </a:cubicBezTo>
                <a:cubicBezTo>
                  <a:pt x="831" y="1525"/>
                  <a:pt x="776" y="1558"/>
                  <a:pt x="714" y="1558"/>
                </a:cubicBezTo>
                <a:cubicBezTo>
                  <a:pt x="685" y="1621"/>
                  <a:pt x="623" y="1662"/>
                  <a:pt x="554" y="1662"/>
                </a:cubicBezTo>
                <a:cubicBezTo>
                  <a:pt x="486" y="1662"/>
                  <a:pt x="423" y="1621"/>
                  <a:pt x="395" y="1558"/>
                </a:cubicBezTo>
                <a:cubicBezTo>
                  <a:pt x="333" y="1558"/>
                  <a:pt x="277" y="1525"/>
                  <a:pt x="277" y="1454"/>
                </a:cubicBezTo>
                <a:cubicBezTo>
                  <a:pt x="277" y="1437"/>
                  <a:pt x="283" y="1419"/>
                  <a:pt x="291" y="1404"/>
                </a:cubicBezTo>
                <a:cubicBezTo>
                  <a:pt x="261" y="1384"/>
                  <a:pt x="243" y="1352"/>
                  <a:pt x="243" y="1316"/>
                </a:cubicBezTo>
                <a:cubicBezTo>
                  <a:pt x="243" y="1290"/>
                  <a:pt x="252" y="1265"/>
                  <a:pt x="270" y="1247"/>
                </a:cubicBezTo>
                <a:cubicBezTo>
                  <a:pt x="252" y="1228"/>
                  <a:pt x="243" y="1203"/>
                  <a:pt x="243" y="1177"/>
                </a:cubicBezTo>
                <a:cubicBezTo>
                  <a:pt x="243" y="1142"/>
                  <a:pt x="262" y="1107"/>
                  <a:pt x="294" y="1089"/>
                </a:cubicBezTo>
                <a:cubicBezTo>
                  <a:pt x="285" y="973"/>
                  <a:pt x="187" y="858"/>
                  <a:pt x="112" y="775"/>
                </a:cubicBezTo>
                <a:cubicBezTo>
                  <a:pt x="38" y="693"/>
                  <a:pt x="0" y="596"/>
                  <a:pt x="0" y="485"/>
                </a:cubicBezTo>
                <a:cubicBezTo>
                  <a:pt x="0" y="190"/>
                  <a:pt x="281" y="0"/>
                  <a:pt x="554" y="0"/>
                </a:cubicBezTo>
                <a:cubicBezTo>
                  <a:pt x="828" y="0"/>
                  <a:pt x="1109" y="190"/>
                  <a:pt x="1109" y="485"/>
                </a:cubicBezTo>
                <a:cubicBezTo>
                  <a:pt x="1109" y="596"/>
                  <a:pt x="1072" y="692"/>
                  <a:pt x="997" y="775"/>
                </a:cubicBezTo>
                <a:close/>
                <a:moveTo>
                  <a:pt x="554" y="138"/>
                </a:moveTo>
                <a:cubicBezTo>
                  <a:pt x="358" y="138"/>
                  <a:pt x="139" y="268"/>
                  <a:pt x="139" y="485"/>
                </a:cubicBezTo>
                <a:cubicBezTo>
                  <a:pt x="139" y="554"/>
                  <a:pt x="167" y="626"/>
                  <a:pt x="212" y="679"/>
                </a:cubicBezTo>
                <a:cubicBezTo>
                  <a:pt x="233" y="703"/>
                  <a:pt x="257" y="726"/>
                  <a:pt x="278" y="751"/>
                </a:cubicBezTo>
                <a:cubicBezTo>
                  <a:pt x="355" y="843"/>
                  <a:pt x="420" y="951"/>
                  <a:pt x="431" y="1073"/>
                </a:cubicBezTo>
                <a:lnTo>
                  <a:pt x="678" y="1073"/>
                </a:lnTo>
                <a:cubicBezTo>
                  <a:pt x="689" y="951"/>
                  <a:pt x="754" y="843"/>
                  <a:pt x="830" y="751"/>
                </a:cubicBezTo>
                <a:cubicBezTo>
                  <a:pt x="852" y="726"/>
                  <a:pt x="876" y="703"/>
                  <a:pt x="896" y="679"/>
                </a:cubicBezTo>
                <a:cubicBezTo>
                  <a:pt x="942" y="626"/>
                  <a:pt x="970" y="554"/>
                  <a:pt x="970" y="485"/>
                </a:cubicBezTo>
                <a:cubicBezTo>
                  <a:pt x="970" y="268"/>
                  <a:pt x="750" y="138"/>
                  <a:pt x="554" y="138"/>
                </a:cubicBezTo>
                <a:close/>
                <a:moveTo>
                  <a:pt x="762" y="519"/>
                </a:moveTo>
                <a:cubicBezTo>
                  <a:pt x="744" y="519"/>
                  <a:pt x="728" y="503"/>
                  <a:pt x="728" y="485"/>
                </a:cubicBezTo>
                <a:cubicBezTo>
                  <a:pt x="728" y="410"/>
                  <a:pt x="612" y="381"/>
                  <a:pt x="554" y="381"/>
                </a:cubicBezTo>
                <a:cubicBezTo>
                  <a:pt x="536" y="381"/>
                  <a:pt x="520" y="365"/>
                  <a:pt x="520" y="346"/>
                </a:cubicBezTo>
                <a:cubicBezTo>
                  <a:pt x="520" y="328"/>
                  <a:pt x="536" y="312"/>
                  <a:pt x="554" y="312"/>
                </a:cubicBezTo>
                <a:cubicBezTo>
                  <a:pt x="655" y="312"/>
                  <a:pt x="797" y="365"/>
                  <a:pt x="797" y="485"/>
                </a:cubicBezTo>
                <a:cubicBezTo>
                  <a:pt x="797" y="503"/>
                  <a:pt x="781" y="519"/>
                  <a:pt x="762" y="519"/>
                </a:cubicBezTo>
                <a:close/>
              </a:path>
            </a:pathLst>
          </a:custGeom>
          <a:solidFill>
            <a:schemeClr val="accent6"/>
          </a:solidFill>
          <a:ln>
            <a:noFill/>
          </a:ln>
        </p:spPr>
        <p:txBody>
          <a:bodyPr wrap="none" lIns="91431" tIns="45716" rIns="91431" bIns="45716" anchor="ctr"/>
          <a:lstStyle/>
          <a:p>
            <a:endParaRPr lang="en-US"/>
          </a:p>
        </p:txBody>
      </p:sp>
      <p:sp>
        <p:nvSpPr>
          <p:cNvPr id="74" name="Freeform 73"/>
          <p:cNvSpPr>
            <a:spLocks noChangeArrowheads="1"/>
          </p:cNvSpPr>
          <p:nvPr/>
        </p:nvSpPr>
        <p:spPr bwMode="auto">
          <a:xfrm>
            <a:off x="839683" y="4890511"/>
            <a:ext cx="409575" cy="409575"/>
          </a:xfrm>
          <a:custGeom>
            <a:avLst/>
            <a:gdLst>
              <a:gd name="T0" fmla="*/ 0 w 1663"/>
              <a:gd name="T1" fmla="*/ 50285423 h 1664"/>
              <a:gd name="T2" fmla="*/ 66824760 w 1663"/>
              <a:gd name="T3" fmla="*/ 35399439 h 1664"/>
              <a:gd name="T4" fmla="*/ 72519896 w 1663"/>
              <a:gd name="T5" fmla="*/ 32071396 h 1664"/>
              <a:gd name="T6" fmla="*/ 79365931 w 1663"/>
              <a:gd name="T7" fmla="*/ 30376977 h 1664"/>
              <a:gd name="T8" fmla="*/ 77548334 w 1663"/>
              <a:gd name="T9" fmla="*/ 27653943 h 1664"/>
              <a:gd name="T10" fmla="*/ 72883416 w 1663"/>
              <a:gd name="T11" fmla="*/ 23297040 h 1664"/>
              <a:gd name="T12" fmla="*/ 69369395 w 1663"/>
              <a:gd name="T13" fmla="*/ 23720644 h 1664"/>
              <a:gd name="T14" fmla="*/ 67067106 w 1663"/>
              <a:gd name="T15" fmla="*/ 21421216 h 1664"/>
              <a:gd name="T16" fmla="*/ 60463417 w 1663"/>
              <a:gd name="T17" fmla="*/ 19242887 h 1664"/>
              <a:gd name="T18" fmla="*/ 61432802 w 1663"/>
              <a:gd name="T19" fmla="*/ 25717569 h 1664"/>
              <a:gd name="T20" fmla="*/ 58827580 w 1663"/>
              <a:gd name="T21" fmla="*/ 31042536 h 1664"/>
              <a:gd name="T22" fmla="*/ 53617382 w 1663"/>
              <a:gd name="T23" fmla="*/ 27048687 h 1664"/>
              <a:gd name="T24" fmla="*/ 45862549 w 1663"/>
              <a:gd name="T25" fmla="*/ 23297040 h 1664"/>
              <a:gd name="T26" fmla="*/ 48104251 w 1663"/>
              <a:gd name="T27" fmla="*/ 17972072 h 1664"/>
              <a:gd name="T28" fmla="*/ 55677325 w 1663"/>
              <a:gd name="T29" fmla="*/ 15309589 h 1664"/>
              <a:gd name="T30" fmla="*/ 54223248 w 1663"/>
              <a:gd name="T31" fmla="*/ 12465455 h 1664"/>
              <a:gd name="T32" fmla="*/ 49437156 w 1663"/>
              <a:gd name="T33" fmla="*/ 13191564 h 1664"/>
              <a:gd name="T34" fmla="*/ 43984365 w 1663"/>
              <a:gd name="T35" fmla="*/ 9802971 h 1664"/>
              <a:gd name="T36" fmla="*/ 44771990 w 1663"/>
              <a:gd name="T37" fmla="*/ 13615169 h 1664"/>
              <a:gd name="T38" fmla="*/ 41318803 w 1663"/>
              <a:gd name="T39" fmla="*/ 13554619 h 1664"/>
              <a:gd name="T40" fmla="*/ 36895984 w 1663"/>
              <a:gd name="T41" fmla="*/ 10650181 h 1664"/>
              <a:gd name="T42" fmla="*/ 33018690 w 1663"/>
              <a:gd name="T43" fmla="*/ 12465455 h 1664"/>
              <a:gd name="T44" fmla="*/ 37441263 w 1663"/>
              <a:gd name="T45" fmla="*/ 13312664 h 1664"/>
              <a:gd name="T46" fmla="*/ 34351595 w 1663"/>
              <a:gd name="T47" fmla="*/ 15188488 h 1664"/>
              <a:gd name="T48" fmla="*/ 14782628 w 1663"/>
              <a:gd name="T49" fmla="*/ 28077548 h 1664"/>
              <a:gd name="T50" fmla="*/ 17024331 w 1663"/>
              <a:gd name="T51" fmla="*/ 30981986 h 1664"/>
              <a:gd name="T52" fmla="*/ 20659278 w 1663"/>
              <a:gd name="T53" fmla="*/ 35338889 h 1664"/>
              <a:gd name="T54" fmla="*/ 19326620 w 1663"/>
              <a:gd name="T55" fmla="*/ 41390212 h 1664"/>
              <a:gd name="T56" fmla="*/ 23082741 w 1663"/>
              <a:gd name="T57" fmla="*/ 48409353 h 1664"/>
              <a:gd name="T58" fmla="*/ 28353525 w 1663"/>
              <a:gd name="T59" fmla="*/ 56094545 h 1664"/>
              <a:gd name="T60" fmla="*/ 30958747 w 1663"/>
              <a:gd name="T61" fmla="*/ 59483138 h 1664"/>
              <a:gd name="T62" fmla="*/ 27565900 w 1663"/>
              <a:gd name="T63" fmla="*/ 51555992 h 1664"/>
              <a:gd name="T64" fmla="*/ 32897517 w 1663"/>
              <a:gd name="T65" fmla="*/ 58938433 h 1664"/>
              <a:gd name="T66" fmla="*/ 39440619 w 1663"/>
              <a:gd name="T67" fmla="*/ 66683930 h 1664"/>
              <a:gd name="T68" fmla="*/ 48225424 w 1663"/>
              <a:gd name="T69" fmla="*/ 70375274 h 1664"/>
              <a:gd name="T70" fmla="*/ 55737912 w 1663"/>
              <a:gd name="T71" fmla="*/ 76063296 h 1664"/>
              <a:gd name="T72" fmla="*/ 58766993 w 1663"/>
              <a:gd name="T73" fmla="*/ 75337186 h 1664"/>
              <a:gd name="T74" fmla="*/ 55556152 w 1663"/>
              <a:gd name="T75" fmla="*/ 70072769 h 1664"/>
              <a:gd name="T76" fmla="*/ 51739199 w 1663"/>
              <a:gd name="T77" fmla="*/ 68499450 h 1664"/>
              <a:gd name="T78" fmla="*/ 50830400 w 1663"/>
              <a:gd name="T79" fmla="*/ 62508677 h 1664"/>
              <a:gd name="T80" fmla="*/ 44832577 w 1663"/>
              <a:gd name="T81" fmla="*/ 65473911 h 1664"/>
              <a:gd name="T82" fmla="*/ 43984365 w 1663"/>
              <a:gd name="T83" fmla="*/ 54884281 h 1664"/>
              <a:gd name="T84" fmla="*/ 48164838 w 1663"/>
              <a:gd name="T85" fmla="*/ 53915971 h 1664"/>
              <a:gd name="T86" fmla="*/ 51315093 w 1663"/>
              <a:gd name="T87" fmla="*/ 52887356 h 1664"/>
              <a:gd name="T88" fmla="*/ 55980258 w 1663"/>
              <a:gd name="T89" fmla="*/ 55307886 h 1664"/>
              <a:gd name="T90" fmla="*/ 58040201 w 1663"/>
              <a:gd name="T91" fmla="*/ 53734566 h 1664"/>
              <a:gd name="T92" fmla="*/ 61251042 w 1663"/>
              <a:gd name="T93" fmla="*/ 47017684 h 1664"/>
              <a:gd name="T94" fmla="*/ 60948110 w 1663"/>
              <a:gd name="T95" fmla="*/ 44718255 h 1664"/>
              <a:gd name="T96" fmla="*/ 65976548 w 1663"/>
              <a:gd name="T97" fmla="*/ 41148011 h 1664"/>
              <a:gd name="T98" fmla="*/ 69672328 w 1663"/>
              <a:gd name="T99" fmla="*/ 37517218 h 1664"/>
              <a:gd name="T100" fmla="*/ 71611098 w 1663"/>
              <a:gd name="T101" fmla="*/ 34370825 h 1664"/>
              <a:gd name="T102" fmla="*/ 66824760 w 1663"/>
              <a:gd name="T103" fmla="*/ 35399439 h 1664"/>
              <a:gd name="T104" fmla="*/ 68218250 w 1663"/>
              <a:gd name="T105" fmla="*/ 24023149 h 1664"/>
              <a:gd name="T106" fmla="*/ 56162018 w 1663"/>
              <a:gd name="T107" fmla="*/ 75458286 h 1664"/>
              <a:gd name="T108" fmla="*/ 44529644 w 1663"/>
              <a:gd name="T109" fmla="*/ 53915971 h 1664"/>
              <a:gd name="T110" fmla="*/ 77427161 w 1663"/>
              <a:gd name="T111" fmla="*/ 78120770 h 1664"/>
              <a:gd name="T112" fmla="*/ 71368752 w 1663"/>
              <a:gd name="T113" fmla="*/ 75397736 h 1664"/>
              <a:gd name="T114" fmla="*/ 65673861 w 1663"/>
              <a:gd name="T115" fmla="*/ 75337186 h 1664"/>
              <a:gd name="T116" fmla="*/ 61856908 w 1663"/>
              <a:gd name="T117" fmla="*/ 74792727 h 1664"/>
              <a:gd name="T118" fmla="*/ 60402830 w 1663"/>
              <a:gd name="T119" fmla="*/ 80299099 h 1664"/>
              <a:gd name="T120" fmla="*/ 58464061 w 1663"/>
              <a:gd name="T121" fmla="*/ 87742090 h 1664"/>
              <a:gd name="T122" fmla="*/ 80638249 w 1663"/>
              <a:gd name="T123" fmla="*/ 79209934 h 166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663" h="1664">
                <a:moveTo>
                  <a:pt x="1662" y="831"/>
                </a:moveTo>
                <a:cubicBezTo>
                  <a:pt x="1662" y="1290"/>
                  <a:pt x="1290" y="1663"/>
                  <a:pt x="831" y="1663"/>
                </a:cubicBezTo>
                <a:cubicBezTo>
                  <a:pt x="372" y="1663"/>
                  <a:pt x="0" y="1290"/>
                  <a:pt x="0" y="831"/>
                </a:cubicBezTo>
                <a:cubicBezTo>
                  <a:pt x="0" y="372"/>
                  <a:pt x="372" y="0"/>
                  <a:pt x="831" y="0"/>
                </a:cubicBezTo>
                <a:cubicBezTo>
                  <a:pt x="1290" y="0"/>
                  <a:pt x="1662" y="372"/>
                  <a:pt x="1662" y="831"/>
                </a:cubicBezTo>
                <a:close/>
                <a:moveTo>
                  <a:pt x="1103" y="585"/>
                </a:moveTo>
                <a:cubicBezTo>
                  <a:pt x="1108" y="583"/>
                  <a:pt x="1113" y="564"/>
                  <a:pt x="1117" y="560"/>
                </a:cubicBezTo>
                <a:cubicBezTo>
                  <a:pt x="1123" y="552"/>
                  <a:pt x="1132" y="548"/>
                  <a:pt x="1141" y="543"/>
                </a:cubicBezTo>
                <a:cubicBezTo>
                  <a:pt x="1159" y="536"/>
                  <a:pt x="1177" y="534"/>
                  <a:pt x="1197" y="530"/>
                </a:cubicBezTo>
                <a:cubicBezTo>
                  <a:pt x="1215" y="526"/>
                  <a:pt x="1238" y="526"/>
                  <a:pt x="1252" y="542"/>
                </a:cubicBezTo>
                <a:cubicBezTo>
                  <a:pt x="1249" y="539"/>
                  <a:pt x="1275" y="516"/>
                  <a:pt x="1278" y="515"/>
                </a:cubicBezTo>
                <a:cubicBezTo>
                  <a:pt x="1288" y="510"/>
                  <a:pt x="1304" y="512"/>
                  <a:pt x="1310" y="502"/>
                </a:cubicBezTo>
                <a:cubicBezTo>
                  <a:pt x="1313" y="499"/>
                  <a:pt x="1313" y="478"/>
                  <a:pt x="1313" y="478"/>
                </a:cubicBezTo>
                <a:cubicBezTo>
                  <a:pt x="1294" y="481"/>
                  <a:pt x="1288" y="463"/>
                  <a:pt x="1287" y="448"/>
                </a:cubicBezTo>
                <a:cubicBezTo>
                  <a:pt x="1287" y="449"/>
                  <a:pt x="1284" y="452"/>
                  <a:pt x="1280" y="457"/>
                </a:cubicBezTo>
                <a:cubicBezTo>
                  <a:pt x="1281" y="441"/>
                  <a:pt x="1261" y="453"/>
                  <a:pt x="1253" y="450"/>
                </a:cubicBezTo>
                <a:cubicBezTo>
                  <a:pt x="1228" y="444"/>
                  <a:pt x="1231" y="427"/>
                  <a:pt x="1224" y="408"/>
                </a:cubicBezTo>
                <a:cubicBezTo>
                  <a:pt x="1220" y="398"/>
                  <a:pt x="1208" y="395"/>
                  <a:pt x="1203" y="385"/>
                </a:cubicBezTo>
                <a:cubicBezTo>
                  <a:pt x="1199" y="379"/>
                  <a:pt x="1197" y="365"/>
                  <a:pt x="1187" y="364"/>
                </a:cubicBezTo>
                <a:cubicBezTo>
                  <a:pt x="1181" y="363"/>
                  <a:pt x="1169" y="386"/>
                  <a:pt x="1167" y="385"/>
                </a:cubicBezTo>
                <a:cubicBezTo>
                  <a:pt x="1157" y="380"/>
                  <a:pt x="1152" y="388"/>
                  <a:pt x="1145" y="392"/>
                </a:cubicBezTo>
                <a:cubicBezTo>
                  <a:pt x="1139" y="396"/>
                  <a:pt x="1135" y="395"/>
                  <a:pt x="1129" y="396"/>
                </a:cubicBezTo>
                <a:cubicBezTo>
                  <a:pt x="1143" y="390"/>
                  <a:pt x="1117" y="380"/>
                  <a:pt x="1108" y="382"/>
                </a:cubicBezTo>
                <a:cubicBezTo>
                  <a:pt x="1123" y="378"/>
                  <a:pt x="1116" y="362"/>
                  <a:pt x="1107" y="354"/>
                </a:cubicBezTo>
                <a:lnTo>
                  <a:pt x="1112" y="354"/>
                </a:lnTo>
                <a:cubicBezTo>
                  <a:pt x="1110" y="344"/>
                  <a:pt x="1080" y="336"/>
                  <a:pt x="1070" y="329"/>
                </a:cubicBezTo>
                <a:cubicBezTo>
                  <a:pt x="1060" y="323"/>
                  <a:pt x="1009" y="312"/>
                  <a:pt x="998" y="318"/>
                </a:cubicBezTo>
                <a:cubicBezTo>
                  <a:pt x="985" y="326"/>
                  <a:pt x="1001" y="348"/>
                  <a:pt x="1001" y="358"/>
                </a:cubicBezTo>
                <a:cubicBezTo>
                  <a:pt x="1002" y="371"/>
                  <a:pt x="988" y="375"/>
                  <a:pt x="988" y="385"/>
                </a:cubicBezTo>
                <a:cubicBezTo>
                  <a:pt x="988" y="404"/>
                  <a:pt x="1023" y="401"/>
                  <a:pt x="1014" y="425"/>
                </a:cubicBezTo>
                <a:cubicBezTo>
                  <a:pt x="1008" y="441"/>
                  <a:pt x="988" y="444"/>
                  <a:pt x="979" y="456"/>
                </a:cubicBezTo>
                <a:cubicBezTo>
                  <a:pt x="971" y="467"/>
                  <a:pt x="980" y="486"/>
                  <a:pt x="989" y="494"/>
                </a:cubicBezTo>
                <a:cubicBezTo>
                  <a:pt x="998" y="500"/>
                  <a:pt x="974" y="511"/>
                  <a:pt x="971" y="513"/>
                </a:cubicBezTo>
                <a:cubicBezTo>
                  <a:pt x="952" y="522"/>
                  <a:pt x="938" y="495"/>
                  <a:pt x="934" y="478"/>
                </a:cubicBezTo>
                <a:cubicBezTo>
                  <a:pt x="931" y="467"/>
                  <a:pt x="929" y="453"/>
                  <a:pt x="917" y="446"/>
                </a:cubicBezTo>
                <a:cubicBezTo>
                  <a:pt x="910" y="444"/>
                  <a:pt x="889" y="441"/>
                  <a:pt x="885" y="447"/>
                </a:cubicBezTo>
                <a:cubicBezTo>
                  <a:pt x="879" y="431"/>
                  <a:pt x="856" y="424"/>
                  <a:pt x="841" y="419"/>
                </a:cubicBezTo>
                <a:cubicBezTo>
                  <a:pt x="819" y="411"/>
                  <a:pt x="801" y="411"/>
                  <a:pt x="778" y="415"/>
                </a:cubicBezTo>
                <a:cubicBezTo>
                  <a:pt x="786" y="414"/>
                  <a:pt x="776" y="380"/>
                  <a:pt x="757" y="385"/>
                </a:cubicBezTo>
                <a:cubicBezTo>
                  <a:pt x="763" y="375"/>
                  <a:pt x="761" y="363"/>
                  <a:pt x="763" y="352"/>
                </a:cubicBezTo>
                <a:cubicBezTo>
                  <a:pt x="765" y="343"/>
                  <a:pt x="769" y="335"/>
                  <a:pt x="776" y="327"/>
                </a:cubicBezTo>
                <a:cubicBezTo>
                  <a:pt x="778" y="323"/>
                  <a:pt x="802" y="298"/>
                  <a:pt x="794" y="297"/>
                </a:cubicBezTo>
                <a:cubicBezTo>
                  <a:pt x="813" y="299"/>
                  <a:pt x="833" y="300"/>
                  <a:pt x="848" y="285"/>
                </a:cubicBezTo>
                <a:cubicBezTo>
                  <a:pt x="858" y="275"/>
                  <a:pt x="862" y="259"/>
                  <a:pt x="872" y="248"/>
                </a:cubicBezTo>
                <a:cubicBezTo>
                  <a:pt x="886" y="232"/>
                  <a:pt x="904" y="252"/>
                  <a:pt x="919" y="253"/>
                </a:cubicBezTo>
                <a:cubicBezTo>
                  <a:pt x="940" y="254"/>
                  <a:pt x="939" y="231"/>
                  <a:pt x="927" y="220"/>
                </a:cubicBezTo>
                <a:cubicBezTo>
                  <a:pt x="941" y="221"/>
                  <a:pt x="929" y="195"/>
                  <a:pt x="922" y="192"/>
                </a:cubicBezTo>
                <a:cubicBezTo>
                  <a:pt x="912" y="188"/>
                  <a:pt x="875" y="198"/>
                  <a:pt x="895" y="206"/>
                </a:cubicBezTo>
                <a:cubicBezTo>
                  <a:pt x="891" y="204"/>
                  <a:pt x="865" y="258"/>
                  <a:pt x="849" y="231"/>
                </a:cubicBezTo>
                <a:cubicBezTo>
                  <a:pt x="845" y="225"/>
                  <a:pt x="843" y="203"/>
                  <a:pt x="833" y="201"/>
                </a:cubicBezTo>
                <a:cubicBezTo>
                  <a:pt x="825" y="201"/>
                  <a:pt x="819" y="211"/>
                  <a:pt x="816" y="218"/>
                </a:cubicBezTo>
                <a:cubicBezTo>
                  <a:pt x="821" y="204"/>
                  <a:pt x="786" y="194"/>
                  <a:pt x="778" y="193"/>
                </a:cubicBezTo>
                <a:cubicBezTo>
                  <a:pt x="794" y="182"/>
                  <a:pt x="781" y="170"/>
                  <a:pt x="769" y="164"/>
                </a:cubicBezTo>
                <a:cubicBezTo>
                  <a:pt x="761" y="158"/>
                  <a:pt x="734" y="154"/>
                  <a:pt x="726" y="162"/>
                </a:cubicBezTo>
                <a:cubicBezTo>
                  <a:pt x="705" y="187"/>
                  <a:pt x="748" y="191"/>
                  <a:pt x="758" y="197"/>
                </a:cubicBezTo>
                <a:cubicBezTo>
                  <a:pt x="762" y="199"/>
                  <a:pt x="775" y="207"/>
                  <a:pt x="767" y="212"/>
                </a:cubicBezTo>
                <a:cubicBezTo>
                  <a:pt x="761" y="216"/>
                  <a:pt x="741" y="221"/>
                  <a:pt x="739" y="225"/>
                </a:cubicBezTo>
                <a:cubicBezTo>
                  <a:pt x="733" y="235"/>
                  <a:pt x="747" y="246"/>
                  <a:pt x="737" y="256"/>
                </a:cubicBezTo>
                <a:cubicBezTo>
                  <a:pt x="728" y="246"/>
                  <a:pt x="727" y="231"/>
                  <a:pt x="720" y="220"/>
                </a:cubicBezTo>
                <a:cubicBezTo>
                  <a:pt x="725" y="230"/>
                  <a:pt x="681" y="224"/>
                  <a:pt x="682" y="224"/>
                </a:cubicBezTo>
                <a:cubicBezTo>
                  <a:pt x="665" y="224"/>
                  <a:pt x="639" y="235"/>
                  <a:pt x="628" y="219"/>
                </a:cubicBezTo>
                <a:cubicBezTo>
                  <a:pt x="625" y="214"/>
                  <a:pt x="625" y="190"/>
                  <a:pt x="632" y="195"/>
                </a:cubicBezTo>
                <a:cubicBezTo>
                  <a:pt x="622" y="187"/>
                  <a:pt x="616" y="180"/>
                  <a:pt x="609" y="176"/>
                </a:cubicBezTo>
                <a:cubicBezTo>
                  <a:pt x="573" y="187"/>
                  <a:pt x="540" y="203"/>
                  <a:pt x="507" y="220"/>
                </a:cubicBezTo>
                <a:cubicBezTo>
                  <a:pt x="512" y="221"/>
                  <a:pt x="515" y="221"/>
                  <a:pt x="520" y="219"/>
                </a:cubicBezTo>
                <a:cubicBezTo>
                  <a:pt x="529" y="216"/>
                  <a:pt x="537" y="210"/>
                  <a:pt x="545" y="206"/>
                </a:cubicBezTo>
                <a:cubicBezTo>
                  <a:pt x="556" y="201"/>
                  <a:pt x="579" y="188"/>
                  <a:pt x="591" y="198"/>
                </a:cubicBezTo>
                <a:cubicBezTo>
                  <a:pt x="592" y="196"/>
                  <a:pt x="595" y="194"/>
                  <a:pt x="596" y="193"/>
                </a:cubicBezTo>
                <a:cubicBezTo>
                  <a:pt x="604" y="201"/>
                  <a:pt x="611" y="210"/>
                  <a:pt x="618" y="220"/>
                </a:cubicBezTo>
                <a:cubicBezTo>
                  <a:pt x="609" y="216"/>
                  <a:pt x="595" y="218"/>
                  <a:pt x="585" y="219"/>
                </a:cubicBezTo>
                <a:cubicBezTo>
                  <a:pt x="578" y="221"/>
                  <a:pt x="565" y="223"/>
                  <a:pt x="562" y="232"/>
                </a:cubicBezTo>
                <a:cubicBezTo>
                  <a:pt x="565" y="237"/>
                  <a:pt x="569" y="246"/>
                  <a:pt x="567" y="251"/>
                </a:cubicBezTo>
                <a:cubicBezTo>
                  <a:pt x="553" y="242"/>
                  <a:pt x="542" y="225"/>
                  <a:pt x="523" y="223"/>
                </a:cubicBezTo>
                <a:cubicBezTo>
                  <a:pt x="514" y="223"/>
                  <a:pt x="505" y="223"/>
                  <a:pt x="499" y="224"/>
                </a:cubicBezTo>
                <a:cubicBezTo>
                  <a:pt x="395" y="282"/>
                  <a:pt x="307" y="365"/>
                  <a:pt x="244" y="464"/>
                </a:cubicBezTo>
                <a:cubicBezTo>
                  <a:pt x="249" y="469"/>
                  <a:pt x="253" y="472"/>
                  <a:pt x="257" y="473"/>
                </a:cubicBezTo>
                <a:cubicBezTo>
                  <a:pt x="268" y="476"/>
                  <a:pt x="257" y="508"/>
                  <a:pt x="278" y="492"/>
                </a:cubicBezTo>
                <a:cubicBezTo>
                  <a:pt x="284" y="497"/>
                  <a:pt x="286" y="505"/>
                  <a:pt x="281" y="512"/>
                </a:cubicBezTo>
                <a:cubicBezTo>
                  <a:pt x="282" y="511"/>
                  <a:pt x="326" y="539"/>
                  <a:pt x="329" y="541"/>
                </a:cubicBezTo>
                <a:cubicBezTo>
                  <a:pt x="336" y="548"/>
                  <a:pt x="348" y="555"/>
                  <a:pt x="352" y="564"/>
                </a:cubicBezTo>
                <a:cubicBezTo>
                  <a:pt x="354" y="572"/>
                  <a:pt x="347" y="580"/>
                  <a:pt x="341" y="584"/>
                </a:cubicBezTo>
                <a:cubicBezTo>
                  <a:pt x="340" y="581"/>
                  <a:pt x="323" y="565"/>
                  <a:pt x="321" y="569"/>
                </a:cubicBezTo>
                <a:cubicBezTo>
                  <a:pt x="318" y="575"/>
                  <a:pt x="321" y="604"/>
                  <a:pt x="333" y="603"/>
                </a:cubicBezTo>
                <a:cubicBezTo>
                  <a:pt x="316" y="604"/>
                  <a:pt x="323" y="671"/>
                  <a:pt x="319" y="684"/>
                </a:cubicBezTo>
                <a:cubicBezTo>
                  <a:pt x="319" y="685"/>
                  <a:pt x="321" y="685"/>
                  <a:pt x="321" y="685"/>
                </a:cubicBezTo>
                <a:cubicBezTo>
                  <a:pt x="318" y="698"/>
                  <a:pt x="329" y="749"/>
                  <a:pt x="350" y="744"/>
                </a:cubicBezTo>
                <a:cubicBezTo>
                  <a:pt x="336" y="747"/>
                  <a:pt x="375" y="797"/>
                  <a:pt x="381" y="800"/>
                </a:cubicBezTo>
                <a:cubicBezTo>
                  <a:pt x="395" y="810"/>
                  <a:pt x="411" y="816"/>
                  <a:pt x="421" y="830"/>
                </a:cubicBezTo>
                <a:cubicBezTo>
                  <a:pt x="432" y="845"/>
                  <a:pt x="432" y="868"/>
                  <a:pt x="447" y="880"/>
                </a:cubicBezTo>
                <a:cubicBezTo>
                  <a:pt x="442" y="893"/>
                  <a:pt x="470" y="908"/>
                  <a:pt x="468" y="927"/>
                </a:cubicBezTo>
                <a:cubicBezTo>
                  <a:pt x="466" y="928"/>
                  <a:pt x="465" y="928"/>
                  <a:pt x="463" y="929"/>
                </a:cubicBezTo>
                <a:cubicBezTo>
                  <a:pt x="468" y="944"/>
                  <a:pt x="489" y="944"/>
                  <a:pt x="497" y="958"/>
                </a:cubicBezTo>
                <a:cubicBezTo>
                  <a:pt x="501" y="967"/>
                  <a:pt x="497" y="987"/>
                  <a:pt x="511" y="983"/>
                </a:cubicBezTo>
                <a:cubicBezTo>
                  <a:pt x="513" y="959"/>
                  <a:pt x="497" y="935"/>
                  <a:pt x="485" y="916"/>
                </a:cubicBezTo>
                <a:cubicBezTo>
                  <a:pt x="478" y="905"/>
                  <a:pt x="472" y="895"/>
                  <a:pt x="466" y="884"/>
                </a:cubicBezTo>
                <a:cubicBezTo>
                  <a:pt x="461" y="875"/>
                  <a:pt x="460" y="863"/>
                  <a:pt x="455" y="852"/>
                </a:cubicBezTo>
                <a:cubicBezTo>
                  <a:pt x="460" y="853"/>
                  <a:pt x="484" y="862"/>
                  <a:pt x="481" y="865"/>
                </a:cubicBezTo>
                <a:cubicBezTo>
                  <a:pt x="473" y="887"/>
                  <a:pt x="516" y="924"/>
                  <a:pt x="528" y="938"/>
                </a:cubicBezTo>
                <a:cubicBezTo>
                  <a:pt x="531" y="942"/>
                  <a:pt x="556" y="974"/>
                  <a:pt x="543" y="974"/>
                </a:cubicBezTo>
                <a:cubicBezTo>
                  <a:pt x="557" y="974"/>
                  <a:pt x="577" y="996"/>
                  <a:pt x="583" y="1007"/>
                </a:cubicBezTo>
                <a:cubicBezTo>
                  <a:pt x="593" y="1023"/>
                  <a:pt x="591" y="1043"/>
                  <a:pt x="597" y="1061"/>
                </a:cubicBezTo>
                <a:cubicBezTo>
                  <a:pt x="604" y="1082"/>
                  <a:pt x="634" y="1092"/>
                  <a:pt x="651" y="1102"/>
                </a:cubicBezTo>
                <a:cubicBezTo>
                  <a:pt x="667" y="1109"/>
                  <a:pt x="680" y="1120"/>
                  <a:pt x="695" y="1126"/>
                </a:cubicBezTo>
                <a:cubicBezTo>
                  <a:pt x="717" y="1134"/>
                  <a:pt x="723" y="1127"/>
                  <a:pt x="742" y="1124"/>
                </a:cubicBezTo>
                <a:cubicBezTo>
                  <a:pt x="770" y="1119"/>
                  <a:pt x="774" y="1151"/>
                  <a:pt x="796" y="1163"/>
                </a:cubicBezTo>
                <a:cubicBezTo>
                  <a:pt x="810" y="1170"/>
                  <a:pt x="841" y="1181"/>
                  <a:pt x="856" y="1174"/>
                </a:cubicBezTo>
                <a:cubicBezTo>
                  <a:pt x="849" y="1177"/>
                  <a:pt x="879" y="1221"/>
                  <a:pt x="881" y="1224"/>
                </a:cubicBezTo>
                <a:cubicBezTo>
                  <a:pt x="891" y="1237"/>
                  <a:pt x="909" y="1244"/>
                  <a:pt x="920" y="1257"/>
                </a:cubicBezTo>
                <a:cubicBezTo>
                  <a:pt x="923" y="1255"/>
                  <a:pt x="926" y="1252"/>
                  <a:pt x="927" y="1248"/>
                </a:cubicBezTo>
                <a:cubicBezTo>
                  <a:pt x="924" y="1260"/>
                  <a:pt x="944" y="1281"/>
                  <a:pt x="954" y="1279"/>
                </a:cubicBezTo>
                <a:cubicBezTo>
                  <a:pt x="966" y="1277"/>
                  <a:pt x="970" y="1253"/>
                  <a:pt x="970" y="1245"/>
                </a:cubicBezTo>
                <a:cubicBezTo>
                  <a:pt x="948" y="1256"/>
                  <a:pt x="928" y="1247"/>
                  <a:pt x="917" y="1225"/>
                </a:cubicBezTo>
                <a:cubicBezTo>
                  <a:pt x="914" y="1220"/>
                  <a:pt x="897" y="1190"/>
                  <a:pt x="912" y="1190"/>
                </a:cubicBezTo>
                <a:cubicBezTo>
                  <a:pt x="933" y="1190"/>
                  <a:pt x="919" y="1173"/>
                  <a:pt x="917" y="1158"/>
                </a:cubicBezTo>
                <a:cubicBezTo>
                  <a:pt x="914" y="1143"/>
                  <a:pt x="899" y="1133"/>
                  <a:pt x="892" y="1120"/>
                </a:cubicBezTo>
                <a:cubicBezTo>
                  <a:pt x="885" y="1133"/>
                  <a:pt x="864" y="1130"/>
                  <a:pt x="857" y="1119"/>
                </a:cubicBezTo>
                <a:cubicBezTo>
                  <a:pt x="857" y="1122"/>
                  <a:pt x="854" y="1128"/>
                  <a:pt x="854" y="1132"/>
                </a:cubicBezTo>
                <a:cubicBezTo>
                  <a:pt x="848" y="1132"/>
                  <a:pt x="843" y="1133"/>
                  <a:pt x="838" y="1131"/>
                </a:cubicBezTo>
                <a:cubicBezTo>
                  <a:pt x="840" y="1118"/>
                  <a:pt x="841" y="1102"/>
                  <a:pt x="844" y="1088"/>
                </a:cubicBezTo>
                <a:cubicBezTo>
                  <a:pt x="849" y="1068"/>
                  <a:pt x="885" y="1030"/>
                  <a:pt x="839" y="1033"/>
                </a:cubicBezTo>
                <a:cubicBezTo>
                  <a:pt x="822" y="1034"/>
                  <a:pt x="816" y="1040"/>
                  <a:pt x="810" y="1054"/>
                </a:cubicBezTo>
                <a:cubicBezTo>
                  <a:pt x="805" y="1067"/>
                  <a:pt x="807" y="1079"/>
                  <a:pt x="792" y="1086"/>
                </a:cubicBezTo>
                <a:cubicBezTo>
                  <a:pt x="782" y="1090"/>
                  <a:pt x="750" y="1088"/>
                  <a:pt x="740" y="1082"/>
                </a:cubicBezTo>
                <a:cubicBezTo>
                  <a:pt x="720" y="1071"/>
                  <a:pt x="705" y="1033"/>
                  <a:pt x="705" y="1011"/>
                </a:cubicBezTo>
                <a:cubicBezTo>
                  <a:pt x="704" y="982"/>
                  <a:pt x="720" y="956"/>
                  <a:pt x="705" y="929"/>
                </a:cubicBezTo>
                <a:cubicBezTo>
                  <a:pt x="712" y="923"/>
                  <a:pt x="718" y="913"/>
                  <a:pt x="726" y="907"/>
                </a:cubicBezTo>
                <a:cubicBezTo>
                  <a:pt x="733" y="903"/>
                  <a:pt x="740" y="910"/>
                  <a:pt x="743" y="897"/>
                </a:cubicBezTo>
                <a:cubicBezTo>
                  <a:pt x="741" y="896"/>
                  <a:pt x="737" y="892"/>
                  <a:pt x="736" y="891"/>
                </a:cubicBezTo>
                <a:cubicBezTo>
                  <a:pt x="752" y="898"/>
                  <a:pt x="781" y="880"/>
                  <a:pt x="795" y="891"/>
                </a:cubicBezTo>
                <a:cubicBezTo>
                  <a:pt x="804" y="897"/>
                  <a:pt x="814" y="900"/>
                  <a:pt x="819" y="889"/>
                </a:cubicBezTo>
                <a:cubicBezTo>
                  <a:pt x="820" y="885"/>
                  <a:pt x="812" y="872"/>
                  <a:pt x="816" y="864"/>
                </a:cubicBezTo>
                <a:cubicBezTo>
                  <a:pt x="819" y="882"/>
                  <a:pt x="831" y="885"/>
                  <a:pt x="847" y="874"/>
                </a:cubicBezTo>
                <a:cubicBezTo>
                  <a:pt x="854" y="880"/>
                  <a:pt x="871" y="878"/>
                  <a:pt x="883" y="884"/>
                </a:cubicBezTo>
                <a:cubicBezTo>
                  <a:pt x="895" y="892"/>
                  <a:pt x="897" y="904"/>
                  <a:pt x="911" y="888"/>
                </a:cubicBezTo>
                <a:cubicBezTo>
                  <a:pt x="920" y="901"/>
                  <a:pt x="921" y="901"/>
                  <a:pt x="924" y="914"/>
                </a:cubicBezTo>
                <a:cubicBezTo>
                  <a:pt x="927" y="925"/>
                  <a:pt x="934" y="956"/>
                  <a:pt x="945" y="961"/>
                </a:cubicBezTo>
                <a:cubicBezTo>
                  <a:pt x="967" y="975"/>
                  <a:pt x="962" y="937"/>
                  <a:pt x="960" y="924"/>
                </a:cubicBezTo>
                <a:cubicBezTo>
                  <a:pt x="959" y="923"/>
                  <a:pt x="959" y="888"/>
                  <a:pt x="958" y="888"/>
                </a:cubicBezTo>
                <a:cubicBezTo>
                  <a:pt x="923" y="880"/>
                  <a:pt x="936" y="853"/>
                  <a:pt x="956" y="835"/>
                </a:cubicBezTo>
                <a:cubicBezTo>
                  <a:pt x="959" y="832"/>
                  <a:pt x="984" y="824"/>
                  <a:pt x="994" y="815"/>
                </a:cubicBezTo>
                <a:cubicBezTo>
                  <a:pt x="1004" y="806"/>
                  <a:pt x="1016" y="791"/>
                  <a:pt x="1011" y="777"/>
                </a:cubicBezTo>
                <a:cubicBezTo>
                  <a:pt x="1016" y="777"/>
                  <a:pt x="1020" y="773"/>
                  <a:pt x="1023" y="768"/>
                </a:cubicBezTo>
                <a:cubicBezTo>
                  <a:pt x="1019" y="766"/>
                  <a:pt x="1006" y="756"/>
                  <a:pt x="1004" y="757"/>
                </a:cubicBezTo>
                <a:cubicBezTo>
                  <a:pt x="1012" y="752"/>
                  <a:pt x="1011" y="746"/>
                  <a:pt x="1006" y="739"/>
                </a:cubicBezTo>
                <a:cubicBezTo>
                  <a:pt x="1017" y="733"/>
                  <a:pt x="1012" y="721"/>
                  <a:pt x="1023" y="717"/>
                </a:cubicBezTo>
                <a:cubicBezTo>
                  <a:pt x="1035" y="733"/>
                  <a:pt x="1058" y="714"/>
                  <a:pt x="1046" y="701"/>
                </a:cubicBezTo>
                <a:cubicBezTo>
                  <a:pt x="1057" y="686"/>
                  <a:pt x="1082" y="694"/>
                  <a:pt x="1089" y="680"/>
                </a:cubicBezTo>
                <a:cubicBezTo>
                  <a:pt x="1105" y="684"/>
                  <a:pt x="1093" y="664"/>
                  <a:pt x="1102" y="652"/>
                </a:cubicBezTo>
                <a:cubicBezTo>
                  <a:pt x="1109" y="642"/>
                  <a:pt x="1122" y="642"/>
                  <a:pt x="1132" y="637"/>
                </a:cubicBezTo>
                <a:cubicBezTo>
                  <a:pt x="1132" y="638"/>
                  <a:pt x="1159" y="621"/>
                  <a:pt x="1150" y="620"/>
                </a:cubicBezTo>
                <a:cubicBezTo>
                  <a:pt x="1169" y="622"/>
                  <a:pt x="1206" y="603"/>
                  <a:pt x="1177" y="587"/>
                </a:cubicBezTo>
                <a:cubicBezTo>
                  <a:pt x="1182" y="577"/>
                  <a:pt x="1168" y="573"/>
                  <a:pt x="1158" y="571"/>
                </a:cubicBezTo>
                <a:cubicBezTo>
                  <a:pt x="1166" y="568"/>
                  <a:pt x="1175" y="573"/>
                  <a:pt x="1182" y="568"/>
                </a:cubicBezTo>
                <a:cubicBezTo>
                  <a:pt x="1196" y="559"/>
                  <a:pt x="1186" y="554"/>
                  <a:pt x="1174" y="551"/>
                </a:cubicBezTo>
                <a:cubicBezTo>
                  <a:pt x="1159" y="547"/>
                  <a:pt x="1140" y="556"/>
                  <a:pt x="1128" y="564"/>
                </a:cubicBezTo>
                <a:cubicBezTo>
                  <a:pt x="1119" y="571"/>
                  <a:pt x="1113" y="582"/>
                  <a:pt x="1103" y="585"/>
                </a:cubicBezTo>
                <a:close/>
                <a:moveTo>
                  <a:pt x="1126" y="397"/>
                </a:moveTo>
                <a:cubicBezTo>
                  <a:pt x="1128" y="397"/>
                  <a:pt x="1129" y="397"/>
                  <a:pt x="1129" y="396"/>
                </a:cubicBezTo>
                <a:cubicBezTo>
                  <a:pt x="1128" y="396"/>
                  <a:pt x="1127" y="397"/>
                  <a:pt x="1126" y="397"/>
                </a:cubicBezTo>
                <a:close/>
                <a:moveTo>
                  <a:pt x="927" y="1247"/>
                </a:moveTo>
                <a:lnTo>
                  <a:pt x="927" y="1248"/>
                </a:lnTo>
                <a:lnTo>
                  <a:pt x="927" y="1247"/>
                </a:lnTo>
                <a:close/>
                <a:moveTo>
                  <a:pt x="735" y="891"/>
                </a:moveTo>
                <a:cubicBezTo>
                  <a:pt x="735" y="891"/>
                  <a:pt x="735" y="891"/>
                  <a:pt x="736" y="891"/>
                </a:cubicBezTo>
                <a:cubicBezTo>
                  <a:pt x="735" y="891"/>
                  <a:pt x="735" y="891"/>
                  <a:pt x="735" y="891"/>
                </a:cubicBezTo>
                <a:close/>
                <a:moveTo>
                  <a:pt x="1331" y="1309"/>
                </a:moveTo>
                <a:cubicBezTo>
                  <a:pt x="1325" y="1302"/>
                  <a:pt x="1313" y="1304"/>
                  <a:pt x="1304" y="1300"/>
                </a:cubicBezTo>
                <a:cubicBezTo>
                  <a:pt x="1295" y="1297"/>
                  <a:pt x="1289" y="1293"/>
                  <a:pt x="1278" y="1291"/>
                </a:cubicBezTo>
                <a:cubicBezTo>
                  <a:pt x="1280" y="1270"/>
                  <a:pt x="1256" y="1262"/>
                  <a:pt x="1241" y="1251"/>
                </a:cubicBezTo>
                <a:cubicBezTo>
                  <a:pt x="1227" y="1240"/>
                  <a:pt x="1218" y="1229"/>
                  <a:pt x="1198" y="1233"/>
                </a:cubicBezTo>
                <a:cubicBezTo>
                  <a:pt x="1196" y="1234"/>
                  <a:pt x="1174" y="1242"/>
                  <a:pt x="1178" y="1246"/>
                </a:cubicBezTo>
                <a:cubicBezTo>
                  <a:pt x="1164" y="1234"/>
                  <a:pt x="1158" y="1227"/>
                  <a:pt x="1139" y="1222"/>
                </a:cubicBezTo>
                <a:cubicBezTo>
                  <a:pt x="1122" y="1217"/>
                  <a:pt x="1110" y="1195"/>
                  <a:pt x="1093" y="1214"/>
                </a:cubicBezTo>
                <a:cubicBezTo>
                  <a:pt x="1084" y="1223"/>
                  <a:pt x="1089" y="1236"/>
                  <a:pt x="1084" y="1245"/>
                </a:cubicBezTo>
                <a:cubicBezTo>
                  <a:pt x="1070" y="1233"/>
                  <a:pt x="1097" y="1219"/>
                  <a:pt x="1086" y="1206"/>
                </a:cubicBezTo>
                <a:cubicBezTo>
                  <a:pt x="1073" y="1191"/>
                  <a:pt x="1051" y="1216"/>
                  <a:pt x="1040" y="1222"/>
                </a:cubicBezTo>
                <a:cubicBezTo>
                  <a:pt x="1033" y="1227"/>
                  <a:pt x="1026" y="1230"/>
                  <a:pt x="1021" y="1236"/>
                </a:cubicBezTo>
                <a:cubicBezTo>
                  <a:pt x="1016" y="1244"/>
                  <a:pt x="1014" y="1253"/>
                  <a:pt x="1010" y="1261"/>
                </a:cubicBezTo>
                <a:cubicBezTo>
                  <a:pt x="1006" y="1252"/>
                  <a:pt x="988" y="1255"/>
                  <a:pt x="987" y="1248"/>
                </a:cubicBezTo>
                <a:cubicBezTo>
                  <a:pt x="991" y="1274"/>
                  <a:pt x="991" y="1301"/>
                  <a:pt x="997" y="1327"/>
                </a:cubicBezTo>
                <a:cubicBezTo>
                  <a:pt x="1000" y="1342"/>
                  <a:pt x="997" y="1367"/>
                  <a:pt x="984" y="1379"/>
                </a:cubicBezTo>
                <a:cubicBezTo>
                  <a:pt x="971" y="1391"/>
                  <a:pt x="954" y="1404"/>
                  <a:pt x="952" y="1422"/>
                </a:cubicBezTo>
                <a:cubicBezTo>
                  <a:pt x="950" y="1435"/>
                  <a:pt x="953" y="1447"/>
                  <a:pt x="965" y="1450"/>
                </a:cubicBezTo>
                <a:cubicBezTo>
                  <a:pt x="966" y="1467"/>
                  <a:pt x="948" y="1479"/>
                  <a:pt x="949" y="1496"/>
                </a:cubicBezTo>
                <a:cubicBezTo>
                  <a:pt x="949" y="1497"/>
                  <a:pt x="950" y="1508"/>
                  <a:pt x="951" y="1513"/>
                </a:cubicBezTo>
                <a:cubicBezTo>
                  <a:pt x="1099" y="1487"/>
                  <a:pt x="1231" y="1414"/>
                  <a:pt x="1331" y="1309"/>
                </a:cubicBezTo>
                <a:close/>
              </a:path>
            </a:pathLst>
          </a:custGeom>
          <a:solidFill>
            <a:srgbClr val="9FD9D8"/>
          </a:solidFill>
          <a:ln>
            <a:noFill/>
          </a:ln>
        </p:spPr>
        <p:txBody>
          <a:bodyPr wrap="none" lIns="91431" tIns="45716" rIns="91431" bIns="45716" anchor="ctr"/>
          <a:lstStyle/>
          <a:p>
            <a:endParaRPr lang="en-US"/>
          </a:p>
        </p:txBody>
      </p:sp>
      <p:sp>
        <p:nvSpPr>
          <p:cNvPr id="75" name="Freeform 74"/>
          <p:cNvSpPr>
            <a:spLocks noChangeArrowheads="1"/>
          </p:cNvSpPr>
          <p:nvPr/>
        </p:nvSpPr>
        <p:spPr bwMode="auto">
          <a:xfrm>
            <a:off x="1368321" y="4890511"/>
            <a:ext cx="477837" cy="409575"/>
          </a:xfrm>
          <a:custGeom>
            <a:avLst/>
            <a:gdLst>
              <a:gd name="T0" fmla="*/ 110695458 w 1941"/>
              <a:gd name="T1" fmla="*/ 50285423 h 1664"/>
              <a:gd name="T2" fmla="*/ 86533794 w 1941"/>
              <a:gd name="T3" fmla="*/ 50285423 h 1664"/>
              <a:gd name="T4" fmla="*/ 79267275 w 1941"/>
              <a:gd name="T5" fmla="*/ 35823044 h 1664"/>
              <a:gd name="T6" fmla="*/ 75209968 w 1941"/>
              <a:gd name="T7" fmla="*/ 33523615 h 1664"/>
              <a:gd name="T8" fmla="*/ 71516025 w 1941"/>
              <a:gd name="T9" fmla="*/ 36549154 h 1664"/>
              <a:gd name="T10" fmla="*/ 63038295 w 1941"/>
              <a:gd name="T11" fmla="*/ 64687252 h 1664"/>
              <a:gd name="T12" fmla="*/ 50200457 w 1941"/>
              <a:gd name="T13" fmla="*/ 19787346 h 1664"/>
              <a:gd name="T14" fmla="*/ 46082837 w 1941"/>
              <a:gd name="T15" fmla="*/ 16761808 h 1664"/>
              <a:gd name="T16" fmla="*/ 42086091 w 1941"/>
              <a:gd name="T17" fmla="*/ 19908446 h 1664"/>
              <a:gd name="T18" fmla="*/ 34456208 w 1941"/>
              <a:gd name="T19" fmla="*/ 50285423 h 1664"/>
              <a:gd name="T20" fmla="*/ 6782282 w 1941"/>
              <a:gd name="T21" fmla="*/ 50285423 h 1664"/>
              <a:gd name="T22" fmla="*/ 0 w 1941"/>
              <a:gd name="T23" fmla="*/ 30679481 h 1664"/>
              <a:gd name="T24" fmla="*/ 31307309 w 1941"/>
              <a:gd name="T25" fmla="*/ 0 h 1664"/>
              <a:gd name="T26" fmla="*/ 58738993 w 1941"/>
              <a:gd name="T27" fmla="*/ 14159874 h 1664"/>
              <a:gd name="T28" fmla="*/ 86109871 w 1941"/>
              <a:gd name="T29" fmla="*/ 0 h 1664"/>
              <a:gd name="T30" fmla="*/ 117477740 w 1941"/>
              <a:gd name="T31" fmla="*/ 30679481 h 1664"/>
              <a:gd name="T32" fmla="*/ 110695458 w 1941"/>
              <a:gd name="T33" fmla="*/ 50285423 h 1664"/>
              <a:gd name="T34" fmla="*/ 103913423 w 1941"/>
              <a:gd name="T35" fmla="*/ 58696479 h 1664"/>
              <a:gd name="T36" fmla="*/ 102459971 w 1941"/>
              <a:gd name="T37" fmla="*/ 60148698 h 1664"/>
              <a:gd name="T38" fmla="*/ 61585090 w 1941"/>
              <a:gd name="T39" fmla="*/ 99420885 h 1664"/>
              <a:gd name="T40" fmla="*/ 58738993 w 1941"/>
              <a:gd name="T41" fmla="*/ 100631150 h 1664"/>
              <a:gd name="T42" fmla="*/ 55832090 w 1941"/>
              <a:gd name="T43" fmla="*/ 99420885 h 1664"/>
              <a:gd name="T44" fmla="*/ 14957209 w 1941"/>
              <a:gd name="T45" fmla="*/ 60027844 h 1664"/>
              <a:gd name="T46" fmla="*/ 13564318 w 1941"/>
              <a:gd name="T47" fmla="*/ 58696479 h 1664"/>
              <a:gd name="T48" fmla="*/ 37725982 w 1941"/>
              <a:gd name="T49" fmla="*/ 58696479 h 1664"/>
              <a:gd name="T50" fmla="*/ 41843849 w 1941"/>
              <a:gd name="T51" fmla="*/ 55549840 h 1664"/>
              <a:gd name="T52" fmla="*/ 46385639 w 1941"/>
              <a:gd name="T53" fmla="*/ 37154163 h 1664"/>
              <a:gd name="T54" fmla="*/ 58859868 w 1941"/>
              <a:gd name="T55" fmla="*/ 80843804 h 1664"/>
              <a:gd name="T56" fmla="*/ 62917174 w 1941"/>
              <a:gd name="T57" fmla="*/ 83808792 h 1664"/>
              <a:gd name="T58" fmla="*/ 66913920 w 1941"/>
              <a:gd name="T59" fmla="*/ 80843804 h 1664"/>
              <a:gd name="T60" fmla="*/ 76481738 w 1941"/>
              <a:gd name="T61" fmla="*/ 49075158 h 1664"/>
              <a:gd name="T62" fmla="*/ 80175436 w 1941"/>
              <a:gd name="T63" fmla="*/ 56397050 h 1664"/>
              <a:gd name="T64" fmla="*/ 83869379 w 1941"/>
              <a:gd name="T65" fmla="*/ 58696479 h 1664"/>
              <a:gd name="T66" fmla="*/ 103913423 w 1941"/>
              <a:gd name="T67" fmla="*/ 58696479 h 166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941" h="1664">
                <a:moveTo>
                  <a:pt x="1828" y="831"/>
                </a:moveTo>
                <a:lnTo>
                  <a:pt x="1429" y="831"/>
                </a:lnTo>
                <a:lnTo>
                  <a:pt x="1309" y="592"/>
                </a:lnTo>
                <a:cubicBezTo>
                  <a:pt x="1297" y="567"/>
                  <a:pt x="1269" y="552"/>
                  <a:pt x="1242" y="554"/>
                </a:cubicBezTo>
                <a:cubicBezTo>
                  <a:pt x="1212" y="558"/>
                  <a:pt x="1188" y="576"/>
                  <a:pt x="1181" y="604"/>
                </a:cubicBezTo>
                <a:lnTo>
                  <a:pt x="1041" y="1069"/>
                </a:lnTo>
                <a:lnTo>
                  <a:pt x="829" y="327"/>
                </a:lnTo>
                <a:cubicBezTo>
                  <a:pt x="820" y="298"/>
                  <a:pt x="793" y="277"/>
                  <a:pt x="761" y="277"/>
                </a:cubicBezTo>
                <a:cubicBezTo>
                  <a:pt x="730" y="277"/>
                  <a:pt x="703" y="299"/>
                  <a:pt x="695" y="329"/>
                </a:cubicBezTo>
                <a:lnTo>
                  <a:pt x="569" y="831"/>
                </a:lnTo>
                <a:lnTo>
                  <a:pt x="112" y="831"/>
                </a:lnTo>
                <a:cubicBezTo>
                  <a:pt x="54" y="745"/>
                  <a:pt x="0" y="631"/>
                  <a:pt x="0" y="507"/>
                </a:cubicBezTo>
                <a:cubicBezTo>
                  <a:pt x="0" y="190"/>
                  <a:pt x="194" y="0"/>
                  <a:pt x="517" y="0"/>
                </a:cubicBezTo>
                <a:cubicBezTo>
                  <a:pt x="707" y="0"/>
                  <a:pt x="884" y="149"/>
                  <a:pt x="970" y="234"/>
                </a:cubicBezTo>
                <a:cubicBezTo>
                  <a:pt x="1055" y="149"/>
                  <a:pt x="1233" y="0"/>
                  <a:pt x="1422" y="0"/>
                </a:cubicBezTo>
                <a:cubicBezTo>
                  <a:pt x="1746" y="0"/>
                  <a:pt x="1940" y="190"/>
                  <a:pt x="1940" y="507"/>
                </a:cubicBezTo>
                <a:cubicBezTo>
                  <a:pt x="1940" y="631"/>
                  <a:pt x="1886" y="745"/>
                  <a:pt x="1828" y="831"/>
                </a:cubicBezTo>
                <a:close/>
                <a:moveTo>
                  <a:pt x="1716" y="970"/>
                </a:moveTo>
                <a:cubicBezTo>
                  <a:pt x="1703" y="984"/>
                  <a:pt x="1694" y="992"/>
                  <a:pt x="1692" y="994"/>
                </a:cubicBezTo>
                <a:lnTo>
                  <a:pt x="1017" y="1643"/>
                </a:lnTo>
                <a:cubicBezTo>
                  <a:pt x="1004" y="1656"/>
                  <a:pt x="987" y="1663"/>
                  <a:pt x="970" y="1663"/>
                </a:cubicBezTo>
                <a:cubicBezTo>
                  <a:pt x="953" y="1663"/>
                  <a:pt x="935" y="1656"/>
                  <a:pt x="922" y="1643"/>
                </a:cubicBezTo>
                <a:lnTo>
                  <a:pt x="247" y="992"/>
                </a:lnTo>
                <a:cubicBezTo>
                  <a:pt x="245" y="990"/>
                  <a:pt x="236" y="983"/>
                  <a:pt x="224" y="970"/>
                </a:cubicBezTo>
                <a:lnTo>
                  <a:pt x="623" y="970"/>
                </a:lnTo>
                <a:cubicBezTo>
                  <a:pt x="655" y="970"/>
                  <a:pt x="683" y="948"/>
                  <a:pt x="691" y="918"/>
                </a:cubicBezTo>
                <a:lnTo>
                  <a:pt x="766" y="614"/>
                </a:lnTo>
                <a:lnTo>
                  <a:pt x="972" y="1336"/>
                </a:lnTo>
                <a:cubicBezTo>
                  <a:pt x="981" y="1365"/>
                  <a:pt x="1008" y="1385"/>
                  <a:pt x="1039" y="1385"/>
                </a:cubicBezTo>
                <a:cubicBezTo>
                  <a:pt x="1069" y="1385"/>
                  <a:pt x="1096" y="1365"/>
                  <a:pt x="1105" y="1336"/>
                </a:cubicBezTo>
                <a:lnTo>
                  <a:pt x="1263" y="811"/>
                </a:lnTo>
                <a:lnTo>
                  <a:pt x="1324" y="932"/>
                </a:lnTo>
                <a:cubicBezTo>
                  <a:pt x="1336" y="955"/>
                  <a:pt x="1359" y="970"/>
                  <a:pt x="1385" y="970"/>
                </a:cubicBezTo>
                <a:lnTo>
                  <a:pt x="1716" y="970"/>
                </a:lnTo>
                <a:close/>
              </a:path>
            </a:pathLst>
          </a:custGeom>
          <a:solidFill>
            <a:srgbClr val="9FD9D8"/>
          </a:solidFill>
          <a:ln>
            <a:noFill/>
          </a:ln>
        </p:spPr>
        <p:txBody>
          <a:bodyPr wrap="none" lIns="91431" tIns="45716" rIns="91431" bIns="45716" anchor="ctr"/>
          <a:lstStyle/>
          <a:p>
            <a:endParaRPr lang="en-US"/>
          </a:p>
        </p:txBody>
      </p:sp>
      <p:sp>
        <p:nvSpPr>
          <p:cNvPr id="76" name="Freeform 75"/>
          <p:cNvSpPr>
            <a:spLocks noChangeArrowheads="1"/>
          </p:cNvSpPr>
          <p:nvPr/>
        </p:nvSpPr>
        <p:spPr bwMode="auto">
          <a:xfrm>
            <a:off x="1965221" y="4890511"/>
            <a:ext cx="409575" cy="409575"/>
          </a:xfrm>
          <a:custGeom>
            <a:avLst/>
            <a:gdLst>
              <a:gd name="T0" fmla="*/ 50345973 w 1664"/>
              <a:gd name="T1" fmla="*/ 100631150 h 1664"/>
              <a:gd name="T2" fmla="*/ 0 w 1664"/>
              <a:gd name="T3" fmla="*/ 50285423 h 1664"/>
              <a:gd name="T4" fmla="*/ 50345973 w 1664"/>
              <a:gd name="T5" fmla="*/ 0 h 1664"/>
              <a:gd name="T6" fmla="*/ 100631150 w 1664"/>
              <a:gd name="T7" fmla="*/ 50285423 h 1664"/>
              <a:gd name="T8" fmla="*/ 50345973 w 1664"/>
              <a:gd name="T9" fmla="*/ 100631150 h 1664"/>
              <a:gd name="T10" fmla="*/ 50345973 w 1664"/>
              <a:gd name="T11" fmla="*/ 8411056 h 1664"/>
              <a:gd name="T12" fmla="*/ 8411056 w 1664"/>
              <a:gd name="T13" fmla="*/ 50285423 h 1664"/>
              <a:gd name="T14" fmla="*/ 50345973 w 1664"/>
              <a:gd name="T15" fmla="*/ 92220094 h 1664"/>
              <a:gd name="T16" fmla="*/ 92220094 w 1664"/>
              <a:gd name="T17" fmla="*/ 50285423 h 1664"/>
              <a:gd name="T18" fmla="*/ 50345973 w 1664"/>
              <a:gd name="T19" fmla="*/ 8411056 h 1664"/>
              <a:gd name="T20" fmla="*/ 33584165 w 1664"/>
              <a:gd name="T21" fmla="*/ 41934671 h 1664"/>
              <a:gd name="T22" fmla="*/ 25172863 w 1664"/>
              <a:gd name="T23" fmla="*/ 33523615 h 1664"/>
              <a:gd name="T24" fmla="*/ 33584165 w 1664"/>
              <a:gd name="T25" fmla="*/ 25172863 h 1664"/>
              <a:gd name="T26" fmla="*/ 41934671 w 1664"/>
              <a:gd name="T27" fmla="*/ 33523615 h 1664"/>
              <a:gd name="T28" fmla="*/ 33584165 w 1664"/>
              <a:gd name="T29" fmla="*/ 41934671 h 1664"/>
              <a:gd name="T30" fmla="*/ 71585538 w 1664"/>
              <a:gd name="T31" fmla="*/ 77334110 h 1664"/>
              <a:gd name="T32" fmla="*/ 66320875 w 1664"/>
              <a:gd name="T33" fmla="*/ 74611077 h 1664"/>
              <a:gd name="T34" fmla="*/ 50345973 w 1664"/>
              <a:gd name="T35" fmla="*/ 62871732 h 1664"/>
              <a:gd name="T36" fmla="*/ 34370825 w 1664"/>
              <a:gd name="T37" fmla="*/ 74611077 h 1664"/>
              <a:gd name="T38" fmla="*/ 29106162 w 1664"/>
              <a:gd name="T39" fmla="*/ 77334110 h 1664"/>
              <a:gd name="T40" fmla="*/ 26383128 w 1664"/>
              <a:gd name="T41" fmla="*/ 72129997 h 1664"/>
              <a:gd name="T42" fmla="*/ 50345973 w 1664"/>
              <a:gd name="T43" fmla="*/ 54521226 h 1664"/>
              <a:gd name="T44" fmla="*/ 74308572 w 1664"/>
              <a:gd name="T45" fmla="*/ 72129997 h 1664"/>
              <a:gd name="T46" fmla="*/ 71585538 w 1664"/>
              <a:gd name="T47" fmla="*/ 77334110 h 1664"/>
              <a:gd name="T48" fmla="*/ 67107535 w 1664"/>
              <a:gd name="T49" fmla="*/ 41934671 h 1664"/>
              <a:gd name="T50" fmla="*/ 58696479 w 1664"/>
              <a:gd name="T51" fmla="*/ 33523615 h 1664"/>
              <a:gd name="T52" fmla="*/ 67107535 w 1664"/>
              <a:gd name="T53" fmla="*/ 25172863 h 1664"/>
              <a:gd name="T54" fmla="*/ 75458286 w 1664"/>
              <a:gd name="T55" fmla="*/ 33523615 h 1664"/>
              <a:gd name="T56" fmla="*/ 67107535 w 1664"/>
              <a:gd name="T57" fmla="*/ 41934671 h 166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664" h="1664">
                <a:moveTo>
                  <a:pt x="832" y="1663"/>
                </a:moveTo>
                <a:cubicBezTo>
                  <a:pt x="373" y="1663"/>
                  <a:pt x="0" y="1290"/>
                  <a:pt x="0" y="831"/>
                </a:cubicBezTo>
                <a:cubicBezTo>
                  <a:pt x="0" y="372"/>
                  <a:pt x="373" y="0"/>
                  <a:pt x="832" y="0"/>
                </a:cubicBezTo>
                <a:cubicBezTo>
                  <a:pt x="1291" y="0"/>
                  <a:pt x="1663" y="372"/>
                  <a:pt x="1663" y="831"/>
                </a:cubicBezTo>
                <a:cubicBezTo>
                  <a:pt x="1663" y="1290"/>
                  <a:pt x="1291" y="1663"/>
                  <a:pt x="832" y="1663"/>
                </a:cubicBezTo>
                <a:close/>
                <a:moveTo>
                  <a:pt x="832" y="139"/>
                </a:moveTo>
                <a:cubicBezTo>
                  <a:pt x="450" y="139"/>
                  <a:pt x="139" y="449"/>
                  <a:pt x="139" y="831"/>
                </a:cubicBezTo>
                <a:cubicBezTo>
                  <a:pt x="139" y="1213"/>
                  <a:pt x="450" y="1524"/>
                  <a:pt x="832" y="1524"/>
                </a:cubicBezTo>
                <a:cubicBezTo>
                  <a:pt x="1214" y="1524"/>
                  <a:pt x="1524" y="1213"/>
                  <a:pt x="1524" y="831"/>
                </a:cubicBezTo>
                <a:cubicBezTo>
                  <a:pt x="1524" y="449"/>
                  <a:pt x="1214" y="139"/>
                  <a:pt x="832" y="139"/>
                </a:cubicBezTo>
                <a:close/>
                <a:moveTo>
                  <a:pt x="555" y="693"/>
                </a:moveTo>
                <a:cubicBezTo>
                  <a:pt x="478" y="693"/>
                  <a:pt x="416" y="631"/>
                  <a:pt x="416" y="554"/>
                </a:cubicBezTo>
                <a:cubicBezTo>
                  <a:pt x="416" y="477"/>
                  <a:pt x="478" y="416"/>
                  <a:pt x="555" y="416"/>
                </a:cubicBezTo>
                <a:cubicBezTo>
                  <a:pt x="631" y="416"/>
                  <a:pt x="693" y="477"/>
                  <a:pt x="693" y="554"/>
                </a:cubicBezTo>
                <a:cubicBezTo>
                  <a:pt x="693" y="631"/>
                  <a:pt x="631" y="693"/>
                  <a:pt x="555" y="693"/>
                </a:cubicBezTo>
                <a:close/>
                <a:moveTo>
                  <a:pt x="1183" y="1278"/>
                </a:moveTo>
                <a:cubicBezTo>
                  <a:pt x="1147" y="1290"/>
                  <a:pt x="1108" y="1270"/>
                  <a:pt x="1096" y="1233"/>
                </a:cubicBezTo>
                <a:cubicBezTo>
                  <a:pt x="1060" y="1117"/>
                  <a:pt x="953" y="1039"/>
                  <a:pt x="832" y="1039"/>
                </a:cubicBezTo>
                <a:cubicBezTo>
                  <a:pt x="710" y="1039"/>
                  <a:pt x="603" y="1117"/>
                  <a:pt x="568" y="1233"/>
                </a:cubicBezTo>
                <a:cubicBezTo>
                  <a:pt x="556" y="1270"/>
                  <a:pt x="517" y="1290"/>
                  <a:pt x="481" y="1278"/>
                </a:cubicBezTo>
                <a:cubicBezTo>
                  <a:pt x="444" y="1266"/>
                  <a:pt x="424" y="1229"/>
                  <a:pt x="436" y="1192"/>
                </a:cubicBezTo>
                <a:cubicBezTo>
                  <a:pt x="490" y="1017"/>
                  <a:pt x="649" y="901"/>
                  <a:pt x="832" y="901"/>
                </a:cubicBezTo>
                <a:cubicBezTo>
                  <a:pt x="1015" y="901"/>
                  <a:pt x="1174" y="1017"/>
                  <a:pt x="1228" y="1192"/>
                </a:cubicBezTo>
                <a:cubicBezTo>
                  <a:pt x="1240" y="1229"/>
                  <a:pt x="1219" y="1266"/>
                  <a:pt x="1183" y="1278"/>
                </a:cubicBezTo>
                <a:close/>
                <a:moveTo>
                  <a:pt x="1109" y="693"/>
                </a:moveTo>
                <a:cubicBezTo>
                  <a:pt x="1032" y="693"/>
                  <a:pt x="970" y="631"/>
                  <a:pt x="970" y="554"/>
                </a:cubicBezTo>
                <a:cubicBezTo>
                  <a:pt x="970" y="477"/>
                  <a:pt x="1032" y="416"/>
                  <a:pt x="1109" y="416"/>
                </a:cubicBezTo>
                <a:cubicBezTo>
                  <a:pt x="1186" y="416"/>
                  <a:pt x="1247" y="477"/>
                  <a:pt x="1247" y="554"/>
                </a:cubicBezTo>
                <a:cubicBezTo>
                  <a:pt x="1247" y="631"/>
                  <a:pt x="1186" y="693"/>
                  <a:pt x="1109" y="693"/>
                </a:cubicBezTo>
                <a:close/>
              </a:path>
            </a:pathLst>
          </a:custGeom>
          <a:solidFill>
            <a:srgbClr val="9FD9D8"/>
          </a:solidFill>
          <a:ln>
            <a:noFill/>
          </a:ln>
        </p:spPr>
        <p:txBody>
          <a:bodyPr wrap="none" lIns="91431" tIns="45716" rIns="91431" bIns="45716" anchor="ctr"/>
          <a:lstStyle/>
          <a:p>
            <a:endParaRPr lang="en-US"/>
          </a:p>
        </p:txBody>
      </p:sp>
      <p:sp>
        <p:nvSpPr>
          <p:cNvPr id="77" name="Freeform 76"/>
          <p:cNvSpPr>
            <a:spLocks noChangeArrowheads="1"/>
          </p:cNvSpPr>
          <p:nvPr/>
        </p:nvSpPr>
        <p:spPr bwMode="auto">
          <a:xfrm>
            <a:off x="2493858" y="4890511"/>
            <a:ext cx="407988" cy="409575"/>
          </a:xfrm>
          <a:custGeom>
            <a:avLst/>
            <a:gdLst>
              <a:gd name="T0" fmla="*/ 50150876 w 1663"/>
              <a:gd name="T1" fmla="*/ 100631150 h 1664"/>
              <a:gd name="T2" fmla="*/ 0 w 1663"/>
              <a:gd name="T3" fmla="*/ 50285423 h 1664"/>
              <a:gd name="T4" fmla="*/ 50150876 w 1663"/>
              <a:gd name="T5" fmla="*/ 0 h 1664"/>
              <a:gd name="T6" fmla="*/ 100301507 w 1663"/>
              <a:gd name="T7" fmla="*/ 50285423 h 1664"/>
              <a:gd name="T8" fmla="*/ 50150876 w 1663"/>
              <a:gd name="T9" fmla="*/ 100631150 h 1664"/>
              <a:gd name="T10" fmla="*/ 50150876 w 1663"/>
              <a:gd name="T11" fmla="*/ 8411056 h 1664"/>
              <a:gd name="T12" fmla="*/ 8328303 w 1663"/>
              <a:gd name="T13" fmla="*/ 50285423 h 1664"/>
              <a:gd name="T14" fmla="*/ 50150876 w 1663"/>
              <a:gd name="T15" fmla="*/ 92220094 h 1664"/>
              <a:gd name="T16" fmla="*/ 91973203 w 1663"/>
              <a:gd name="T17" fmla="*/ 50285423 h 1664"/>
              <a:gd name="T18" fmla="*/ 50150876 w 1663"/>
              <a:gd name="T19" fmla="*/ 8411056 h 1664"/>
              <a:gd name="T20" fmla="*/ 33433917 w 1663"/>
              <a:gd name="T21" fmla="*/ 41934671 h 1664"/>
              <a:gd name="T22" fmla="*/ 25045262 w 1663"/>
              <a:gd name="T23" fmla="*/ 33523615 h 1664"/>
              <a:gd name="T24" fmla="*/ 33433917 w 1663"/>
              <a:gd name="T25" fmla="*/ 25172863 h 1664"/>
              <a:gd name="T26" fmla="*/ 41762221 w 1663"/>
              <a:gd name="T27" fmla="*/ 33523615 h 1664"/>
              <a:gd name="T28" fmla="*/ 33433917 w 1663"/>
              <a:gd name="T29" fmla="*/ 41934671 h 1664"/>
              <a:gd name="T30" fmla="*/ 50150876 w 1663"/>
              <a:gd name="T31" fmla="*/ 79633539 h 1664"/>
              <a:gd name="T32" fmla="*/ 26252298 w 1663"/>
              <a:gd name="T33" fmla="*/ 62024522 h 1664"/>
              <a:gd name="T34" fmla="*/ 28967884 w 1663"/>
              <a:gd name="T35" fmla="*/ 56760105 h 1664"/>
              <a:gd name="T36" fmla="*/ 34218491 w 1663"/>
              <a:gd name="T37" fmla="*/ 59543689 h 1664"/>
              <a:gd name="T38" fmla="*/ 50150876 w 1663"/>
              <a:gd name="T39" fmla="*/ 71283034 h 1664"/>
              <a:gd name="T40" fmla="*/ 66083016 w 1663"/>
              <a:gd name="T41" fmla="*/ 59543689 h 1664"/>
              <a:gd name="T42" fmla="*/ 71393975 w 1663"/>
              <a:gd name="T43" fmla="*/ 56760105 h 1664"/>
              <a:gd name="T44" fmla="*/ 74049209 w 1663"/>
              <a:gd name="T45" fmla="*/ 62024522 h 1664"/>
              <a:gd name="T46" fmla="*/ 50150876 w 1663"/>
              <a:gd name="T47" fmla="*/ 79633539 h 1664"/>
              <a:gd name="T48" fmla="*/ 66867589 w 1663"/>
              <a:gd name="T49" fmla="*/ 41934671 h 1664"/>
              <a:gd name="T50" fmla="*/ 58539286 w 1663"/>
              <a:gd name="T51" fmla="*/ 33523615 h 1664"/>
              <a:gd name="T52" fmla="*/ 66867589 w 1663"/>
              <a:gd name="T53" fmla="*/ 25172863 h 1664"/>
              <a:gd name="T54" fmla="*/ 75256245 w 1663"/>
              <a:gd name="T55" fmla="*/ 33523615 h 1664"/>
              <a:gd name="T56" fmla="*/ 66867589 w 1663"/>
              <a:gd name="T57" fmla="*/ 41934671 h 166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663" h="1664">
                <a:moveTo>
                  <a:pt x="831" y="1663"/>
                </a:moveTo>
                <a:cubicBezTo>
                  <a:pt x="372" y="1663"/>
                  <a:pt x="0" y="1290"/>
                  <a:pt x="0" y="831"/>
                </a:cubicBezTo>
                <a:cubicBezTo>
                  <a:pt x="0" y="372"/>
                  <a:pt x="372" y="0"/>
                  <a:pt x="831" y="0"/>
                </a:cubicBezTo>
                <a:cubicBezTo>
                  <a:pt x="1290" y="0"/>
                  <a:pt x="1662" y="372"/>
                  <a:pt x="1662" y="831"/>
                </a:cubicBezTo>
                <a:cubicBezTo>
                  <a:pt x="1662" y="1290"/>
                  <a:pt x="1290" y="1663"/>
                  <a:pt x="831" y="1663"/>
                </a:cubicBezTo>
                <a:close/>
                <a:moveTo>
                  <a:pt x="831" y="139"/>
                </a:moveTo>
                <a:cubicBezTo>
                  <a:pt x="449" y="139"/>
                  <a:pt x="138" y="449"/>
                  <a:pt x="138" y="831"/>
                </a:cubicBezTo>
                <a:cubicBezTo>
                  <a:pt x="138" y="1213"/>
                  <a:pt x="449" y="1524"/>
                  <a:pt x="831" y="1524"/>
                </a:cubicBezTo>
                <a:cubicBezTo>
                  <a:pt x="1213" y="1524"/>
                  <a:pt x="1524" y="1213"/>
                  <a:pt x="1524" y="831"/>
                </a:cubicBezTo>
                <a:cubicBezTo>
                  <a:pt x="1524" y="449"/>
                  <a:pt x="1213" y="139"/>
                  <a:pt x="831" y="139"/>
                </a:cubicBezTo>
                <a:close/>
                <a:moveTo>
                  <a:pt x="554" y="693"/>
                </a:moveTo>
                <a:cubicBezTo>
                  <a:pt x="477" y="693"/>
                  <a:pt x="415" y="631"/>
                  <a:pt x="415" y="554"/>
                </a:cubicBezTo>
                <a:cubicBezTo>
                  <a:pt x="415" y="477"/>
                  <a:pt x="477" y="416"/>
                  <a:pt x="554" y="416"/>
                </a:cubicBezTo>
                <a:cubicBezTo>
                  <a:pt x="631" y="416"/>
                  <a:pt x="692" y="477"/>
                  <a:pt x="692" y="554"/>
                </a:cubicBezTo>
                <a:cubicBezTo>
                  <a:pt x="692" y="631"/>
                  <a:pt x="631" y="693"/>
                  <a:pt x="554" y="693"/>
                </a:cubicBezTo>
                <a:close/>
                <a:moveTo>
                  <a:pt x="831" y="1316"/>
                </a:moveTo>
                <a:cubicBezTo>
                  <a:pt x="648" y="1316"/>
                  <a:pt x="489" y="1199"/>
                  <a:pt x="435" y="1025"/>
                </a:cubicBezTo>
                <a:cubicBezTo>
                  <a:pt x="423" y="988"/>
                  <a:pt x="444" y="950"/>
                  <a:pt x="480" y="938"/>
                </a:cubicBezTo>
                <a:cubicBezTo>
                  <a:pt x="516" y="927"/>
                  <a:pt x="555" y="947"/>
                  <a:pt x="567" y="984"/>
                </a:cubicBezTo>
                <a:cubicBezTo>
                  <a:pt x="603" y="1100"/>
                  <a:pt x="710" y="1178"/>
                  <a:pt x="831" y="1178"/>
                </a:cubicBezTo>
                <a:cubicBezTo>
                  <a:pt x="952" y="1178"/>
                  <a:pt x="1059" y="1100"/>
                  <a:pt x="1095" y="984"/>
                </a:cubicBezTo>
                <a:cubicBezTo>
                  <a:pt x="1107" y="947"/>
                  <a:pt x="1146" y="927"/>
                  <a:pt x="1183" y="938"/>
                </a:cubicBezTo>
                <a:cubicBezTo>
                  <a:pt x="1218" y="950"/>
                  <a:pt x="1239" y="988"/>
                  <a:pt x="1227" y="1025"/>
                </a:cubicBezTo>
                <a:cubicBezTo>
                  <a:pt x="1173" y="1199"/>
                  <a:pt x="1014" y="1316"/>
                  <a:pt x="831" y="1316"/>
                </a:cubicBezTo>
                <a:close/>
                <a:moveTo>
                  <a:pt x="1108" y="693"/>
                </a:moveTo>
                <a:cubicBezTo>
                  <a:pt x="1031" y="693"/>
                  <a:pt x="970" y="631"/>
                  <a:pt x="970" y="554"/>
                </a:cubicBezTo>
                <a:cubicBezTo>
                  <a:pt x="970" y="477"/>
                  <a:pt x="1031" y="416"/>
                  <a:pt x="1108" y="416"/>
                </a:cubicBezTo>
                <a:cubicBezTo>
                  <a:pt x="1185" y="416"/>
                  <a:pt x="1247" y="477"/>
                  <a:pt x="1247" y="554"/>
                </a:cubicBezTo>
                <a:cubicBezTo>
                  <a:pt x="1247" y="631"/>
                  <a:pt x="1185" y="693"/>
                  <a:pt x="1108" y="693"/>
                </a:cubicBezTo>
                <a:close/>
              </a:path>
            </a:pathLst>
          </a:custGeom>
          <a:solidFill>
            <a:srgbClr val="9FD9D8"/>
          </a:solidFill>
          <a:ln>
            <a:noFill/>
          </a:ln>
        </p:spPr>
        <p:txBody>
          <a:bodyPr wrap="none" lIns="91431" tIns="45716" rIns="91431" bIns="45716" anchor="ctr"/>
          <a:lstStyle/>
          <a:p>
            <a:endParaRPr lang="en-US"/>
          </a:p>
        </p:txBody>
      </p:sp>
      <p:sp>
        <p:nvSpPr>
          <p:cNvPr id="78" name="Freeform 77"/>
          <p:cNvSpPr>
            <a:spLocks noChangeArrowheads="1"/>
          </p:cNvSpPr>
          <p:nvPr/>
        </p:nvSpPr>
        <p:spPr bwMode="auto">
          <a:xfrm>
            <a:off x="3019321" y="4866698"/>
            <a:ext cx="376237" cy="434975"/>
          </a:xfrm>
          <a:custGeom>
            <a:avLst/>
            <a:gdLst>
              <a:gd name="T0" fmla="*/ 92495722 w 1535"/>
              <a:gd name="T1" fmla="*/ 29366963 h 1768"/>
              <a:gd name="T2" fmla="*/ 91711874 w 1535"/>
              <a:gd name="T3" fmla="*/ 31001810 h 1768"/>
              <a:gd name="T4" fmla="*/ 90385363 w 1535"/>
              <a:gd name="T5" fmla="*/ 31486236 h 1768"/>
              <a:gd name="T6" fmla="*/ 89963291 w 1535"/>
              <a:gd name="T7" fmla="*/ 31425468 h 1768"/>
              <a:gd name="T8" fmla="*/ 60719259 w 1535"/>
              <a:gd name="T9" fmla="*/ 25128417 h 1768"/>
              <a:gd name="T10" fmla="*/ 59091023 w 1535"/>
              <a:gd name="T11" fmla="*/ 23069667 h 1768"/>
              <a:gd name="T12" fmla="*/ 42388797 w 1535"/>
              <a:gd name="T13" fmla="*/ 23069667 h 1768"/>
              <a:gd name="T14" fmla="*/ 42388797 w 1535"/>
              <a:gd name="T15" fmla="*/ 29790621 h 1768"/>
              <a:gd name="T16" fmla="*/ 59091023 w 1535"/>
              <a:gd name="T17" fmla="*/ 50317357 h 1768"/>
              <a:gd name="T18" fmla="*/ 59091023 w 1535"/>
              <a:gd name="T19" fmla="*/ 102753741 h 1768"/>
              <a:gd name="T20" fmla="*/ 54930602 w 1535"/>
              <a:gd name="T21" fmla="*/ 106992287 h 1768"/>
              <a:gd name="T22" fmla="*/ 21465853 w 1535"/>
              <a:gd name="T23" fmla="*/ 106992287 h 1768"/>
              <a:gd name="T24" fmla="*/ 17305186 w 1535"/>
              <a:gd name="T25" fmla="*/ 102753741 h 1768"/>
              <a:gd name="T26" fmla="*/ 17305186 w 1535"/>
              <a:gd name="T27" fmla="*/ 50317357 h 1768"/>
              <a:gd name="T28" fmla="*/ 31957350 w 1535"/>
              <a:gd name="T29" fmla="*/ 30335570 h 1768"/>
              <a:gd name="T30" fmla="*/ 31957350 w 1535"/>
              <a:gd name="T31" fmla="*/ 23069667 h 1768"/>
              <a:gd name="T32" fmla="*/ 29846992 w 1535"/>
              <a:gd name="T33" fmla="*/ 23069667 h 1768"/>
              <a:gd name="T34" fmla="*/ 8501976 w 1535"/>
              <a:gd name="T35" fmla="*/ 37541196 h 1768"/>
              <a:gd name="T36" fmla="*/ 4763381 w 1535"/>
              <a:gd name="T37" fmla="*/ 39842037 h 1768"/>
              <a:gd name="T38" fmla="*/ 2894206 w 1535"/>
              <a:gd name="T39" fmla="*/ 39418133 h 1768"/>
              <a:gd name="T40" fmla="*/ 1085327 w 1535"/>
              <a:gd name="T41" fmla="*/ 33787077 h 1768"/>
              <a:gd name="T42" fmla="*/ 21043781 w 1535"/>
              <a:gd name="T43" fmla="*/ 16106376 h 1768"/>
              <a:gd name="T44" fmla="*/ 19415545 w 1535"/>
              <a:gd name="T45" fmla="*/ 10475074 h 1768"/>
              <a:gd name="T46" fmla="*/ 29846992 w 1535"/>
              <a:gd name="T47" fmla="*/ 0 h 1768"/>
              <a:gd name="T48" fmla="*/ 40278438 w 1535"/>
              <a:gd name="T49" fmla="*/ 10475074 h 1768"/>
              <a:gd name="T50" fmla="*/ 39373999 w 1535"/>
              <a:gd name="T51" fmla="*/ 14713620 h 1768"/>
              <a:gd name="T52" fmla="*/ 59091023 w 1535"/>
              <a:gd name="T53" fmla="*/ 14713620 h 1768"/>
              <a:gd name="T54" fmla="*/ 60719259 w 1535"/>
              <a:gd name="T55" fmla="*/ 12655115 h 1768"/>
              <a:gd name="T56" fmla="*/ 89963291 w 1535"/>
              <a:gd name="T57" fmla="*/ 6357819 h 1768"/>
              <a:gd name="T58" fmla="*/ 90385363 w 1535"/>
              <a:gd name="T59" fmla="*/ 6297296 h 1768"/>
              <a:gd name="T60" fmla="*/ 91711874 w 1535"/>
              <a:gd name="T61" fmla="*/ 6781723 h 1768"/>
              <a:gd name="T62" fmla="*/ 92495722 w 1535"/>
              <a:gd name="T63" fmla="*/ 8416569 h 1768"/>
              <a:gd name="T64" fmla="*/ 92495722 w 1535"/>
              <a:gd name="T65" fmla="*/ 29366963 h 1768"/>
              <a:gd name="T66" fmla="*/ 29846992 w 1535"/>
              <a:gd name="T67" fmla="*/ 6297296 h 1768"/>
              <a:gd name="T68" fmla="*/ 25686570 w 1535"/>
              <a:gd name="T69" fmla="*/ 10475074 h 1768"/>
              <a:gd name="T70" fmla="*/ 29846992 w 1535"/>
              <a:gd name="T71" fmla="*/ 14713620 h 1768"/>
              <a:gd name="T72" fmla="*/ 34007658 w 1535"/>
              <a:gd name="T73" fmla="*/ 10475074 h 1768"/>
              <a:gd name="T74" fmla="*/ 29846992 w 1535"/>
              <a:gd name="T75" fmla="*/ 6297296 h 17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535" h="1768">
                <a:moveTo>
                  <a:pt x="1534" y="485"/>
                </a:moveTo>
                <a:cubicBezTo>
                  <a:pt x="1534" y="496"/>
                  <a:pt x="1530" y="506"/>
                  <a:pt x="1521" y="512"/>
                </a:cubicBezTo>
                <a:cubicBezTo>
                  <a:pt x="1515" y="518"/>
                  <a:pt x="1507" y="520"/>
                  <a:pt x="1499" y="520"/>
                </a:cubicBezTo>
                <a:cubicBezTo>
                  <a:pt x="1497" y="520"/>
                  <a:pt x="1495" y="520"/>
                  <a:pt x="1492" y="519"/>
                </a:cubicBezTo>
                <a:lnTo>
                  <a:pt x="1007" y="415"/>
                </a:lnTo>
                <a:cubicBezTo>
                  <a:pt x="992" y="412"/>
                  <a:pt x="980" y="397"/>
                  <a:pt x="980" y="381"/>
                </a:cubicBezTo>
                <a:lnTo>
                  <a:pt x="703" y="381"/>
                </a:lnTo>
                <a:lnTo>
                  <a:pt x="703" y="492"/>
                </a:lnTo>
                <a:cubicBezTo>
                  <a:pt x="861" y="524"/>
                  <a:pt x="980" y="664"/>
                  <a:pt x="980" y="831"/>
                </a:cubicBezTo>
                <a:lnTo>
                  <a:pt x="980" y="1697"/>
                </a:lnTo>
                <a:cubicBezTo>
                  <a:pt x="980" y="1735"/>
                  <a:pt x="948" y="1767"/>
                  <a:pt x="911" y="1767"/>
                </a:cubicBezTo>
                <a:lnTo>
                  <a:pt x="356" y="1767"/>
                </a:lnTo>
                <a:cubicBezTo>
                  <a:pt x="319" y="1767"/>
                  <a:pt x="287" y="1735"/>
                  <a:pt x="287" y="1697"/>
                </a:cubicBezTo>
                <a:lnTo>
                  <a:pt x="287" y="831"/>
                </a:lnTo>
                <a:cubicBezTo>
                  <a:pt x="287" y="677"/>
                  <a:pt x="389" y="545"/>
                  <a:pt x="530" y="501"/>
                </a:cubicBezTo>
                <a:lnTo>
                  <a:pt x="530" y="381"/>
                </a:lnTo>
                <a:lnTo>
                  <a:pt x="495" y="381"/>
                </a:lnTo>
                <a:cubicBezTo>
                  <a:pt x="266" y="381"/>
                  <a:pt x="142" y="618"/>
                  <a:pt x="141" y="620"/>
                </a:cubicBezTo>
                <a:cubicBezTo>
                  <a:pt x="129" y="644"/>
                  <a:pt x="104" y="658"/>
                  <a:pt x="79" y="658"/>
                </a:cubicBezTo>
                <a:cubicBezTo>
                  <a:pt x="69" y="658"/>
                  <a:pt x="58" y="656"/>
                  <a:pt x="48" y="651"/>
                </a:cubicBezTo>
                <a:cubicBezTo>
                  <a:pt x="14" y="633"/>
                  <a:pt x="0" y="592"/>
                  <a:pt x="18" y="558"/>
                </a:cubicBezTo>
                <a:cubicBezTo>
                  <a:pt x="23" y="547"/>
                  <a:pt x="131" y="337"/>
                  <a:pt x="349" y="266"/>
                </a:cubicBezTo>
                <a:cubicBezTo>
                  <a:pt x="333" y="239"/>
                  <a:pt x="322" y="208"/>
                  <a:pt x="322" y="173"/>
                </a:cubicBezTo>
                <a:cubicBezTo>
                  <a:pt x="322" y="78"/>
                  <a:pt x="400" y="0"/>
                  <a:pt x="495" y="0"/>
                </a:cubicBezTo>
                <a:cubicBezTo>
                  <a:pt x="590" y="0"/>
                  <a:pt x="668" y="78"/>
                  <a:pt x="668" y="173"/>
                </a:cubicBezTo>
                <a:cubicBezTo>
                  <a:pt x="668" y="198"/>
                  <a:pt x="663" y="221"/>
                  <a:pt x="653" y="243"/>
                </a:cubicBezTo>
                <a:lnTo>
                  <a:pt x="980" y="243"/>
                </a:lnTo>
                <a:cubicBezTo>
                  <a:pt x="980" y="226"/>
                  <a:pt x="992" y="212"/>
                  <a:pt x="1007" y="209"/>
                </a:cubicBezTo>
                <a:lnTo>
                  <a:pt x="1492" y="105"/>
                </a:lnTo>
                <a:cubicBezTo>
                  <a:pt x="1495" y="104"/>
                  <a:pt x="1497" y="104"/>
                  <a:pt x="1499" y="104"/>
                </a:cubicBezTo>
                <a:cubicBezTo>
                  <a:pt x="1507" y="104"/>
                  <a:pt x="1515" y="106"/>
                  <a:pt x="1521" y="112"/>
                </a:cubicBezTo>
                <a:cubicBezTo>
                  <a:pt x="1530" y="118"/>
                  <a:pt x="1534" y="128"/>
                  <a:pt x="1534" y="139"/>
                </a:cubicBezTo>
                <a:lnTo>
                  <a:pt x="1534" y="485"/>
                </a:lnTo>
                <a:close/>
                <a:moveTo>
                  <a:pt x="495" y="104"/>
                </a:moveTo>
                <a:cubicBezTo>
                  <a:pt x="457" y="104"/>
                  <a:pt x="426" y="136"/>
                  <a:pt x="426" y="173"/>
                </a:cubicBezTo>
                <a:cubicBezTo>
                  <a:pt x="426" y="211"/>
                  <a:pt x="457" y="243"/>
                  <a:pt x="495" y="243"/>
                </a:cubicBezTo>
                <a:cubicBezTo>
                  <a:pt x="533" y="243"/>
                  <a:pt x="564" y="211"/>
                  <a:pt x="564" y="173"/>
                </a:cubicBezTo>
                <a:cubicBezTo>
                  <a:pt x="564" y="136"/>
                  <a:pt x="533" y="104"/>
                  <a:pt x="495" y="104"/>
                </a:cubicBezTo>
                <a:close/>
              </a:path>
            </a:pathLst>
          </a:custGeom>
          <a:solidFill>
            <a:srgbClr val="9FD9D8"/>
          </a:solidFill>
          <a:ln>
            <a:noFill/>
          </a:ln>
        </p:spPr>
        <p:txBody>
          <a:bodyPr wrap="none" lIns="91431" tIns="45716" rIns="91431" bIns="45716" anchor="ctr"/>
          <a:lstStyle/>
          <a:p>
            <a:endParaRPr lang="en-US"/>
          </a:p>
        </p:txBody>
      </p:sp>
      <p:sp>
        <p:nvSpPr>
          <p:cNvPr id="79" name="Freeform 78"/>
          <p:cNvSpPr>
            <a:spLocks noChangeArrowheads="1"/>
          </p:cNvSpPr>
          <p:nvPr/>
        </p:nvSpPr>
        <p:spPr bwMode="auto">
          <a:xfrm>
            <a:off x="3516208" y="4958773"/>
            <a:ext cx="476250" cy="307975"/>
          </a:xfrm>
          <a:custGeom>
            <a:avLst/>
            <a:gdLst>
              <a:gd name="T0" fmla="*/ 115879235 w 1940"/>
              <a:gd name="T1" fmla="*/ 42383826 h 1248"/>
              <a:gd name="T2" fmla="*/ 58604281 w 1940"/>
              <a:gd name="T3" fmla="*/ 75720145 h 1248"/>
              <a:gd name="T4" fmla="*/ 1268691 w 1940"/>
              <a:gd name="T5" fmla="*/ 42383826 h 1248"/>
              <a:gd name="T6" fmla="*/ 0 w 1940"/>
              <a:gd name="T7" fmla="*/ 37890549 h 1248"/>
              <a:gd name="T8" fmla="*/ 1268691 w 1940"/>
              <a:gd name="T9" fmla="*/ 33336320 h 1248"/>
              <a:gd name="T10" fmla="*/ 58604281 w 1940"/>
              <a:gd name="T11" fmla="*/ 0 h 1248"/>
              <a:gd name="T12" fmla="*/ 115879235 w 1940"/>
              <a:gd name="T13" fmla="*/ 33336320 h 1248"/>
              <a:gd name="T14" fmla="*/ 117147926 w 1940"/>
              <a:gd name="T15" fmla="*/ 37890549 h 1248"/>
              <a:gd name="T16" fmla="*/ 115879235 w 1940"/>
              <a:gd name="T17" fmla="*/ 42383826 h 1248"/>
              <a:gd name="T18" fmla="*/ 83918687 w 1940"/>
              <a:gd name="T19" fmla="*/ 14694701 h 1248"/>
              <a:gd name="T20" fmla="*/ 87906176 w 1940"/>
              <a:gd name="T21" fmla="*/ 29450109 h 1248"/>
              <a:gd name="T22" fmla="*/ 58604281 w 1940"/>
              <a:gd name="T23" fmla="*/ 58900219 h 1248"/>
              <a:gd name="T24" fmla="*/ 29302140 w 1940"/>
              <a:gd name="T25" fmla="*/ 29450109 h 1248"/>
              <a:gd name="T26" fmla="*/ 33289630 w 1940"/>
              <a:gd name="T27" fmla="*/ 14694701 h 1248"/>
              <a:gd name="T28" fmla="*/ 8337566 w 1940"/>
              <a:gd name="T29" fmla="*/ 37890549 h 1248"/>
              <a:gd name="T30" fmla="*/ 58604281 w 1940"/>
              <a:gd name="T31" fmla="*/ 67279705 h 1248"/>
              <a:gd name="T32" fmla="*/ 108810360 w 1940"/>
              <a:gd name="T33" fmla="*/ 37890549 h 1248"/>
              <a:gd name="T34" fmla="*/ 83918687 w 1940"/>
              <a:gd name="T35" fmla="*/ 14694701 h 1248"/>
              <a:gd name="T36" fmla="*/ 58604281 w 1940"/>
              <a:gd name="T37" fmla="*/ 9472699 h 1248"/>
              <a:gd name="T38" fmla="*/ 38726981 w 1940"/>
              <a:gd name="T39" fmla="*/ 29450109 h 1248"/>
              <a:gd name="T40" fmla="*/ 41868758 w 1940"/>
              <a:gd name="T41" fmla="*/ 32607593 h 1248"/>
              <a:gd name="T42" fmla="*/ 45010289 w 1940"/>
              <a:gd name="T43" fmla="*/ 29450109 h 1248"/>
              <a:gd name="T44" fmla="*/ 58604281 w 1940"/>
              <a:gd name="T45" fmla="*/ 15787667 h 1248"/>
              <a:gd name="T46" fmla="*/ 61745813 w 1940"/>
              <a:gd name="T47" fmla="*/ 12630183 h 1248"/>
              <a:gd name="T48" fmla="*/ 58604281 w 1940"/>
              <a:gd name="T49" fmla="*/ 9472699 h 124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940" h="1248">
                <a:moveTo>
                  <a:pt x="1918" y="698"/>
                </a:moveTo>
                <a:cubicBezTo>
                  <a:pt x="1719" y="1026"/>
                  <a:pt x="1354" y="1247"/>
                  <a:pt x="970" y="1247"/>
                </a:cubicBezTo>
                <a:cubicBezTo>
                  <a:pt x="585" y="1247"/>
                  <a:pt x="221" y="1025"/>
                  <a:pt x="21" y="698"/>
                </a:cubicBezTo>
                <a:cubicBezTo>
                  <a:pt x="8" y="676"/>
                  <a:pt x="0" y="651"/>
                  <a:pt x="0" y="624"/>
                </a:cubicBezTo>
                <a:cubicBezTo>
                  <a:pt x="0" y="597"/>
                  <a:pt x="9" y="572"/>
                  <a:pt x="21" y="549"/>
                </a:cubicBezTo>
                <a:cubicBezTo>
                  <a:pt x="221" y="222"/>
                  <a:pt x="585" y="0"/>
                  <a:pt x="970" y="0"/>
                </a:cubicBezTo>
                <a:cubicBezTo>
                  <a:pt x="1354" y="0"/>
                  <a:pt x="1719" y="222"/>
                  <a:pt x="1918" y="549"/>
                </a:cubicBezTo>
                <a:cubicBezTo>
                  <a:pt x="1931" y="572"/>
                  <a:pt x="1939" y="597"/>
                  <a:pt x="1939" y="624"/>
                </a:cubicBezTo>
                <a:cubicBezTo>
                  <a:pt x="1939" y="651"/>
                  <a:pt x="1931" y="676"/>
                  <a:pt x="1918" y="698"/>
                </a:cubicBezTo>
                <a:close/>
                <a:moveTo>
                  <a:pt x="1389" y="242"/>
                </a:moveTo>
                <a:cubicBezTo>
                  <a:pt x="1432" y="315"/>
                  <a:pt x="1455" y="400"/>
                  <a:pt x="1455" y="485"/>
                </a:cubicBezTo>
                <a:cubicBezTo>
                  <a:pt x="1455" y="752"/>
                  <a:pt x="1237" y="970"/>
                  <a:pt x="970" y="970"/>
                </a:cubicBezTo>
                <a:cubicBezTo>
                  <a:pt x="702" y="970"/>
                  <a:pt x="485" y="752"/>
                  <a:pt x="485" y="485"/>
                </a:cubicBezTo>
                <a:cubicBezTo>
                  <a:pt x="485" y="400"/>
                  <a:pt x="507" y="315"/>
                  <a:pt x="551" y="242"/>
                </a:cubicBezTo>
                <a:cubicBezTo>
                  <a:pt x="382" y="328"/>
                  <a:pt x="241" y="465"/>
                  <a:pt x="138" y="624"/>
                </a:cubicBezTo>
                <a:cubicBezTo>
                  <a:pt x="323" y="909"/>
                  <a:pt x="622" y="1108"/>
                  <a:pt x="970" y="1108"/>
                </a:cubicBezTo>
                <a:cubicBezTo>
                  <a:pt x="1317" y="1108"/>
                  <a:pt x="1616" y="909"/>
                  <a:pt x="1801" y="624"/>
                </a:cubicBezTo>
                <a:cubicBezTo>
                  <a:pt x="1698" y="465"/>
                  <a:pt x="1557" y="328"/>
                  <a:pt x="1389" y="242"/>
                </a:cubicBezTo>
                <a:close/>
                <a:moveTo>
                  <a:pt x="970" y="156"/>
                </a:moveTo>
                <a:cubicBezTo>
                  <a:pt x="789" y="156"/>
                  <a:pt x="641" y="304"/>
                  <a:pt x="641" y="485"/>
                </a:cubicBezTo>
                <a:cubicBezTo>
                  <a:pt x="641" y="513"/>
                  <a:pt x="664" y="537"/>
                  <a:pt x="693" y="537"/>
                </a:cubicBezTo>
                <a:cubicBezTo>
                  <a:pt x="721" y="537"/>
                  <a:pt x="745" y="513"/>
                  <a:pt x="745" y="485"/>
                </a:cubicBezTo>
                <a:cubicBezTo>
                  <a:pt x="745" y="362"/>
                  <a:pt x="846" y="260"/>
                  <a:pt x="970" y="260"/>
                </a:cubicBezTo>
                <a:cubicBezTo>
                  <a:pt x="998" y="260"/>
                  <a:pt x="1022" y="236"/>
                  <a:pt x="1022" y="208"/>
                </a:cubicBezTo>
                <a:cubicBezTo>
                  <a:pt x="1022" y="180"/>
                  <a:pt x="998" y="156"/>
                  <a:pt x="970" y="156"/>
                </a:cubicBezTo>
                <a:close/>
              </a:path>
            </a:pathLst>
          </a:custGeom>
          <a:solidFill>
            <a:srgbClr val="9FD9D8"/>
          </a:solidFill>
          <a:ln>
            <a:noFill/>
          </a:ln>
        </p:spPr>
        <p:txBody>
          <a:bodyPr wrap="none" lIns="91431" tIns="45716" rIns="91431" bIns="45716" anchor="ctr"/>
          <a:lstStyle/>
          <a:p>
            <a:endParaRPr lang="en-US"/>
          </a:p>
        </p:txBody>
      </p:sp>
      <p:sp>
        <p:nvSpPr>
          <p:cNvPr id="80" name="Freeform 79"/>
          <p:cNvSpPr>
            <a:spLocks noChangeArrowheads="1"/>
          </p:cNvSpPr>
          <p:nvPr/>
        </p:nvSpPr>
        <p:spPr bwMode="auto">
          <a:xfrm>
            <a:off x="4113108" y="4925436"/>
            <a:ext cx="493713" cy="376237"/>
          </a:xfrm>
          <a:custGeom>
            <a:avLst/>
            <a:gdLst>
              <a:gd name="T0" fmla="*/ 117306209 w 2010"/>
              <a:gd name="T1" fmla="*/ 75681368 h 1525"/>
              <a:gd name="T2" fmla="*/ 100556811 w 2010"/>
              <a:gd name="T3" fmla="*/ 92566884 h 1525"/>
              <a:gd name="T4" fmla="*/ 16749398 w 2010"/>
              <a:gd name="T5" fmla="*/ 92566884 h 1525"/>
              <a:gd name="T6" fmla="*/ 0 w 2010"/>
              <a:gd name="T7" fmla="*/ 75681368 h 1525"/>
              <a:gd name="T8" fmla="*/ 117306209 w 2010"/>
              <a:gd name="T9" fmla="*/ 75681368 h 1525"/>
              <a:gd name="T10" fmla="*/ 96324143 w 2010"/>
              <a:gd name="T11" fmla="*/ 50474476 h 1525"/>
              <a:gd name="T12" fmla="*/ 92151900 w 2010"/>
              <a:gd name="T13" fmla="*/ 50474476 h 1525"/>
              <a:gd name="T14" fmla="*/ 92151900 w 2010"/>
              <a:gd name="T15" fmla="*/ 52600400 h 1525"/>
              <a:gd name="T16" fmla="*/ 77518836 w 2010"/>
              <a:gd name="T17" fmla="*/ 67299301 h 1525"/>
              <a:gd name="T18" fmla="*/ 31442886 w 2010"/>
              <a:gd name="T19" fmla="*/ 67299301 h 1525"/>
              <a:gd name="T20" fmla="*/ 16749398 w 2010"/>
              <a:gd name="T21" fmla="*/ 52600400 h 1525"/>
              <a:gd name="T22" fmla="*/ 16749398 w 2010"/>
              <a:gd name="T23" fmla="*/ 4190910 h 1525"/>
              <a:gd name="T24" fmla="*/ 20982066 w 2010"/>
              <a:gd name="T25" fmla="*/ 0 h 1525"/>
              <a:gd name="T26" fmla="*/ 96324143 w 2010"/>
              <a:gd name="T27" fmla="*/ 0 h 1525"/>
              <a:gd name="T28" fmla="*/ 121478452 w 2010"/>
              <a:gd name="T29" fmla="*/ 25206892 h 1525"/>
              <a:gd name="T30" fmla="*/ 96324143 w 2010"/>
              <a:gd name="T31" fmla="*/ 50474476 h 1525"/>
              <a:gd name="T32" fmla="*/ 96324143 w 2010"/>
              <a:gd name="T33" fmla="*/ 12572977 h 1525"/>
              <a:gd name="T34" fmla="*/ 92151900 w 2010"/>
              <a:gd name="T35" fmla="*/ 12572977 h 1525"/>
              <a:gd name="T36" fmla="*/ 92151900 w 2010"/>
              <a:gd name="T37" fmla="*/ 37840561 h 1525"/>
              <a:gd name="T38" fmla="*/ 96324143 w 2010"/>
              <a:gd name="T39" fmla="*/ 37840561 h 1525"/>
              <a:gd name="T40" fmla="*/ 108901298 w 2010"/>
              <a:gd name="T41" fmla="*/ 25206892 h 1525"/>
              <a:gd name="T42" fmla="*/ 96324143 w 2010"/>
              <a:gd name="T43" fmla="*/ 12572977 h 152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010" h="1525">
                <a:moveTo>
                  <a:pt x="1940" y="1246"/>
                </a:moveTo>
                <a:cubicBezTo>
                  <a:pt x="1940" y="1399"/>
                  <a:pt x="1815" y="1524"/>
                  <a:pt x="1663" y="1524"/>
                </a:cubicBezTo>
                <a:lnTo>
                  <a:pt x="277" y="1524"/>
                </a:lnTo>
                <a:cubicBezTo>
                  <a:pt x="125" y="1524"/>
                  <a:pt x="0" y="1399"/>
                  <a:pt x="0" y="1246"/>
                </a:cubicBezTo>
                <a:lnTo>
                  <a:pt x="1940" y="1246"/>
                </a:lnTo>
                <a:close/>
                <a:moveTo>
                  <a:pt x="1593" y="831"/>
                </a:moveTo>
                <a:lnTo>
                  <a:pt x="1524" y="831"/>
                </a:lnTo>
                <a:lnTo>
                  <a:pt x="1524" y="866"/>
                </a:lnTo>
                <a:cubicBezTo>
                  <a:pt x="1524" y="999"/>
                  <a:pt x="1415" y="1108"/>
                  <a:pt x="1282" y="1108"/>
                </a:cubicBezTo>
                <a:lnTo>
                  <a:pt x="520" y="1108"/>
                </a:lnTo>
                <a:cubicBezTo>
                  <a:pt x="387" y="1108"/>
                  <a:pt x="277" y="999"/>
                  <a:pt x="277" y="866"/>
                </a:cubicBezTo>
                <a:lnTo>
                  <a:pt x="277" y="69"/>
                </a:lnTo>
                <a:cubicBezTo>
                  <a:pt x="277" y="31"/>
                  <a:pt x="309" y="0"/>
                  <a:pt x="347" y="0"/>
                </a:cubicBezTo>
                <a:lnTo>
                  <a:pt x="1593" y="0"/>
                </a:lnTo>
                <a:cubicBezTo>
                  <a:pt x="1823" y="0"/>
                  <a:pt x="2009" y="186"/>
                  <a:pt x="2009" y="415"/>
                </a:cubicBezTo>
                <a:cubicBezTo>
                  <a:pt x="2009" y="645"/>
                  <a:pt x="1823" y="831"/>
                  <a:pt x="1593" y="831"/>
                </a:cubicBezTo>
                <a:close/>
                <a:moveTo>
                  <a:pt x="1593" y="207"/>
                </a:moveTo>
                <a:lnTo>
                  <a:pt x="1524" y="207"/>
                </a:lnTo>
                <a:lnTo>
                  <a:pt x="1524" y="623"/>
                </a:lnTo>
                <a:lnTo>
                  <a:pt x="1593" y="623"/>
                </a:lnTo>
                <a:cubicBezTo>
                  <a:pt x="1708" y="623"/>
                  <a:pt x="1801" y="530"/>
                  <a:pt x="1801" y="415"/>
                </a:cubicBezTo>
                <a:cubicBezTo>
                  <a:pt x="1801" y="301"/>
                  <a:pt x="1708" y="207"/>
                  <a:pt x="1593" y="207"/>
                </a:cubicBezTo>
                <a:close/>
              </a:path>
            </a:pathLst>
          </a:custGeom>
          <a:solidFill>
            <a:srgbClr val="9FD9D8"/>
          </a:solidFill>
          <a:ln>
            <a:noFill/>
          </a:ln>
        </p:spPr>
        <p:txBody>
          <a:bodyPr wrap="none" lIns="91431" tIns="45716" rIns="91431" bIns="45716" anchor="ctr"/>
          <a:lstStyle/>
          <a:p>
            <a:endParaRPr lang="en-US"/>
          </a:p>
        </p:txBody>
      </p:sp>
      <p:sp>
        <p:nvSpPr>
          <p:cNvPr id="81" name="Freeform 80"/>
          <p:cNvSpPr>
            <a:spLocks noChangeArrowheads="1"/>
          </p:cNvSpPr>
          <p:nvPr/>
        </p:nvSpPr>
        <p:spPr bwMode="auto">
          <a:xfrm>
            <a:off x="4743346" y="4890511"/>
            <a:ext cx="511175" cy="409575"/>
          </a:xfrm>
          <a:custGeom>
            <a:avLst/>
            <a:gdLst>
              <a:gd name="T0" fmla="*/ 125602754 w 2079"/>
              <a:gd name="T1" fmla="*/ 10468530 h 1664"/>
              <a:gd name="T2" fmla="*/ 125602754 w 2079"/>
              <a:gd name="T3" fmla="*/ 90102070 h 1664"/>
              <a:gd name="T4" fmla="*/ 115145918 w 2079"/>
              <a:gd name="T5" fmla="*/ 100631150 h 1664"/>
              <a:gd name="T6" fmla="*/ 10456836 w 2079"/>
              <a:gd name="T7" fmla="*/ 100631150 h 1664"/>
              <a:gd name="T8" fmla="*/ 0 w 2079"/>
              <a:gd name="T9" fmla="*/ 90102070 h 1664"/>
              <a:gd name="T10" fmla="*/ 0 w 2079"/>
              <a:gd name="T11" fmla="*/ 10468530 h 1664"/>
              <a:gd name="T12" fmla="*/ 10456836 w 2079"/>
              <a:gd name="T13" fmla="*/ 0 h 1664"/>
              <a:gd name="T14" fmla="*/ 115145918 w 2079"/>
              <a:gd name="T15" fmla="*/ 0 h 1664"/>
              <a:gd name="T16" fmla="*/ 125602754 w 2079"/>
              <a:gd name="T17" fmla="*/ 10468530 h 1664"/>
              <a:gd name="T18" fmla="*/ 8401809 w 2079"/>
              <a:gd name="T19" fmla="*/ 10468530 h 1664"/>
              <a:gd name="T20" fmla="*/ 8401809 w 2079"/>
              <a:gd name="T21" fmla="*/ 25172863 h 1664"/>
              <a:gd name="T22" fmla="*/ 117261430 w 2079"/>
              <a:gd name="T23" fmla="*/ 25172863 h 1664"/>
              <a:gd name="T24" fmla="*/ 117261430 w 2079"/>
              <a:gd name="T25" fmla="*/ 10468530 h 1664"/>
              <a:gd name="T26" fmla="*/ 115145918 w 2079"/>
              <a:gd name="T27" fmla="*/ 8411056 h 1664"/>
              <a:gd name="T28" fmla="*/ 10456836 w 2079"/>
              <a:gd name="T29" fmla="*/ 8411056 h 1664"/>
              <a:gd name="T30" fmla="*/ 8401809 w 2079"/>
              <a:gd name="T31" fmla="*/ 10468530 h 1664"/>
              <a:gd name="T32" fmla="*/ 117261430 w 2079"/>
              <a:gd name="T33" fmla="*/ 90102070 h 1664"/>
              <a:gd name="T34" fmla="*/ 117261430 w 2079"/>
              <a:gd name="T35" fmla="*/ 50285423 h 1664"/>
              <a:gd name="T36" fmla="*/ 8401809 w 2079"/>
              <a:gd name="T37" fmla="*/ 50285423 h 1664"/>
              <a:gd name="T38" fmla="*/ 8401809 w 2079"/>
              <a:gd name="T39" fmla="*/ 90102070 h 1664"/>
              <a:gd name="T40" fmla="*/ 10456836 w 2079"/>
              <a:gd name="T41" fmla="*/ 92220094 h 1664"/>
              <a:gd name="T42" fmla="*/ 115145918 w 2079"/>
              <a:gd name="T43" fmla="*/ 92220094 h 1664"/>
              <a:gd name="T44" fmla="*/ 117261430 w 2079"/>
              <a:gd name="T45" fmla="*/ 90102070 h 1664"/>
              <a:gd name="T46" fmla="*/ 16743133 w 2079"/>
              <a:gd name="T47" fmla="*/ 75458286 h 1664"/>
              <a:gd name="T48" fmla="*/ 33486019 w 2079"/>
              <a:gd name="T49" fmla="*/ 75458286 h 1664"/>
              <a:gd name="T50" fmla="*/ 33486019 w 2079"/>
              <a:gd name="T51" fmla="*/ 83808792 h 1664"/>
              <a:gd name="T52" fmla="*/ 16743133 w 2079"/>
              <a:gd name="T53" fmla="*/ 83808792 h 1664"/>
              <a:gd name="T54" fmla="*/ 16743133 w 2079"/>
              <a:gd name="T55" fmla="*/ 75458286 h 1664"/>
              <a:gd name="T56" fmla="*/ 41887828 w 2079"/>
              <a:gd name="T57" fmla="*/ 75458286 h 1664"/>
              <a:gd name="T58" fmla="*/ 67032524 w 2079"/>
              <a:gd name="T59" fmla="*/ 75458286 h 1664"/>
              <a:gd name="T60" fmla="*/ 67032524 w 2079"/>
              <a:gd name="T61" fmla="*/ 83808792 h 1664"/>
              <a:gd name="T62" fmla="*/ 41887828 w 2079"/>
              <a:gd name="T63" fmla="*/ 83808792 h 1664"/>
              <a:gd name="T64" fmla="*/ 41887828 w 2079"/>
              <a:gd name="T65" fmla="*/ 75458286 h 166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79" h="1664">
                <a:moveTo>
                  <a:pt x="2078" y="173"/>
                </a:moveTo>
                <a:lnTo>
                  <a:pt x="2078" y="1489"/>
                </a:lnTo>
                <a:cubicBezTo>
                  <a:pt x="2078" y="1585"/>
                  <a:pt x="2000" y="1663"/>
                  <a:pt x="1905" y="1663"/>
                </a:cubicBezTo>
                <a:lnTo>
                  <a:pt x="173" y="1663"/>
                </a:lnTo>
                <a:cubicBezTo>
                  <a:pt x="78" y="1663"/>
                  <a:pt x="0" y="1585"/>
                  <a:pt x="0" y="1489"/>
                </a:cubicBezTo>
                <a:lnTo>
                  <a:pt x="0" y="173"/>
                </a:lnTo>
                <a:cubicBezTo>
                  <a:pt x="0" y="78"/>
                  <a:pt x="78" y="0"/>
                  <a:pt x="173" y="0"/>
                </a:cubicBezTo>
                <a:lnTo>
                  <a:pt x="1905" y="0"/>
                </a:lnTo>
                <a:cubicBezTo>
                  <a:pt x="2000" y="0"/>
                  <a:pt x="2078" y="78"/>
                  <a:pt x="2078" y="173"/>
                </a:cubicBezTo>
                <a:close/>
                <a:moveTo>
                  <a:pt x="139" y="173"/>
                </a:moveTo>
                <a:lnTo>
                  <a:pt x="139" y="416"/>
                </a:lnTo>
                <a:lnTo>
                  <a:pt x="1940" y="416"/>
                </a:lnTo>
                <a:lnTo>
                  <a:pt x="1940" y="173"/>
                </a:lnTo>
                <a:cubicBezTo>
                  <a:pt x="1940" y="155"/>
                  <a:pt x="1924" y="139"/>
                  <a:pt x="1905" y="139"/>
                </a:cubicBezTo>
                <a:lnTo>
                  <a:pt x="173" y="139"/>
                </a:lnTo>
                <a:cubicBezTo>
                  <a:pt x="155" y="139"/>
                  <a:pt x="139" y="155"/>
                  <a:pt x="139" y="173"/>
                </a:cubicBezTo>
                <a:close/>
                <a:moveTo>
                  <a:pt x="1940" y="1489"/>
                </a:moveTo>
                <a:lnTo>
                  <a:pt x="1940" y="831"/>
                </a:lnTo>
                <a:lnTo>
                  <a:pt x="139" y="831"/>
                </a:lnTo>
                <a:lnTo>
                  <a:pt x="139" y="1489"/>
                </a:lnTo>
                <a:cubicBezTo>
                  <a:pt x="139" y="1508"/>
                  <a:pt x="155" y="1524"/>
                  <a:pt x="173" y="1524"/>
                </a:cubicBezTo>
                <a:lnTo>
                  <a:pt x="1905" y="1524"/>
                </a:lnTo>
                <a:cubicBezTo>
                  <a:pt x="1924" y="1524"/>
                  <a:pt x="1940" y="1508"/>
                  <a:pt x="1940" y="1489"/>
                </a:cubicBezTo>
                <a:close/>
                <a:moveTo>
                  <a:pt x="277" y="1247"/>
                </a:moveTo>
                <a:lnTo>
                  <a:pt x="554" y="1247"/>
                </a:lnTo>
                <a:lnTo>
                  <a:pt x="554" y="1385"/>
                </a:lnTo>
                <a:lnTo>
                  <a:pt x="277" y="1385"/>
                </a:lnTo>
                <a:lnTo>
                  <a:pt x="277" y="1247"/>
                </a:lnTo>
                <a:close/>
                <a:moveTo>
                  <a:pt x="693" y="1247"/>
                </a:moveTo>
                <a:lnTo>
                  <a:pt x="1109" y="1247"/>
                </a:lnTo>
                <a:lnTo>
                  <a:pt x="1109" y="1385"/>
                </a:lnTo>
                <a:lnTo>
                  <a:pt x="693" y="1385"/>
                </a:lnTo>
                <a:lnTo>
                  <a:pt x="693" y="1247"/>
                </a:lnTo>
                <a:close/>
              </a:path>
            </a:pathLst>
          </a:custGeom>
          <a:solidFill>
            <a:srgbClr val="9FD9D8"/>
          </a:solidFill>
          <a:ln>
            <a:noFill/>
          </a:ln>
        </p:spPr>
        <p:txBody>
          <a:bodyPr wrap="none" lIns="91431" tIns="45716" rIns="91431" bIns="45716" anchor="ctr"/>
          <a:lstStyle/>
          <a:p>
            <a:endParaRPr lang="en-US"/>
          </a:p>
        </p:txBody>
      </p:sp>
      <p:sp>
        <p:nvSpPr>
          <p:cNvPr id="82" name="Freeform 81"/>
          <p:cNvSpPr>
            <a:spLocks noChangeArrowheads="1"/>
          </p:cNvSpPr>
          <p:nvPr/>
        </p:nvSpPr>
        <p:spPr bwMode="auto">
          <a:xfrm>
            <a:off x="5373583" y="4925436"/>
            <a:ext cx="511175" cy="341312"/>
          </a:xfrm>
          <a:custGeom>
            <a:avLst/>
            <a:gdLst>
              <a:gd name="T0" fmla="*/ 125602754 w 2079"/>
              <a:gd name="T1" fmla="*/ 79668032 h 1386"/>
              <a:gd name="T2" fmla="*/ 121432215 w 2079"/>
              <a:gd name="T3" fmla="*/ 83845041 h 1386"/>
              <a:gd name="T4" fmla="*/ 4170539 w 2079"/>
              <a:gd name="T5" fmla="*/ 83845041 h 1386"/>
              <a:gd name="T6" fmla="*/ 0 w 2079"/>
              <a:gd name="T7" fmla="*/ 79668032 h 1386"/>
              <a:gd name="T8" fmla="*/ 0 w 2079"/>
              <a:gd name="T9" fmla="*/ 4177009 h 1386"/>
              <a:gd name="T10" fmla="*/ 4170539 w 2079"/>
              <a:gd name="T11" fmla="*/ 0 h 1386"/>
              <a:gd name="T12" fmla="*/ 121432215 w 2079"/>
              <a:gd name="T13" fmla="*/ 0 h 1386"/>
              <a:gd name="T14" fmla="*/ 125602754 w 2079"/>
              <a:gd name="T15" fmla="*/ 4177009 h 1386"/>
              <a:gd name="T16" fmla="*/ 125602754 w 2079"/>
              <a:gd name="T17" fmla="*/ 79668032 h 1386"/>
              <a:gd name="T18" fmla="*/ 117261430 w 2079"/>
              <a:gd name="T19" fmla="*/ 25123371 h 1386"/>
              <a:gd name="T20" fmla="*/ 100518544 w 2079"/>
              <a:gd name="T21" fmla="*/ 8354264 h 1386"/>
              <a:gd name="T22" fmla="*/ 25144696 w 2079"/>
              <a:gd name="T23" fmla="*/ 8354264 h 1386"/>
              <a:gd name="T24" fmla="*/ 8401809 w 2079"/>
              <a:gd name="T25" fmla="*/ 25123371 h 1386"/>
              <a:gd name="T26" fmla="*/ 8401809 w 2079"/>
              <a:gd name="T27" fmla="*/ 58661338 h 1386"/>
              <a:gd name="T28" fmla="*/ 25144696 w 2079"/>
              <a:gd name="T29" fmla="*/ 75430198 h 1386"/>
              <a:gd name="T30" fmla="*/ 100518544 w 2079"/>
              <a:gd name="T31" fmla="*/ 75430198 h 1386"/>
              <a:gd name="T32" fmla="*/ 117261430 w 2079"/>
              <a:gd name="T33" fmla="*/ 58661338 h 1386"/>
              <a:gd name="T34" fmla="*/ 117261430 w 2079"/>
              <a:gd name="T35" fmla="*/ 25123371 h 1386"/>
              <a:gd name="T36" fmla="*/ 62801500 w 2079"/>
              <a:gd name="T37" fmla="*/ 69194975 h 1386"/>
              <a:gd name="T38" fmla="*/ 41887828 w 2079"/>
              <a:gd name="T39" fmla="*/ 41892231 h 1386"/>
              <a:gd name="T40" fmla="*/ 62801500 w 2079"/>
              <a:gd name="T41" fmla="*/ 14650067 h 1386"/>
              <a:gd name="T42" fmla="*/ 83775411 w 2079"/>
              <a:gd name="T43" fmla="*/ 41892231 h 1386"/>
              <a:gd name="T44" fmla="*/ 62801500 w 2079"/>
              <a:gd name="T45" fmla="*/ 69194975 h 1386"/>
              <a:gd name="T46" fmla="*/ 75373848 w 2079"/>
              <a:gd name="T47" fmla="*/ 58661338 h 1386"/>
              <a:gd name="T48" fmla="*/ 75373848 w 2079"/>
              <a:gd name="T49" fmla="*/ 52425868 h 1386"/>
              <a:gd name="T50" fmla="*/ 66972039 w 2079"/>
              <a:gd name="T51" fmla="*/ 52425868 h 1386"/>
              <a:gd name="T52" fmla="*/ 66972039 w 2079"/>
              <a:gd name="T53" fmla="*/ 23064909 h 1386"/>
              <a:gd name="T54" fmla="*/ 59537504 w 2079"/>
              <a:gd name="T55" fmla="*/ 23064909 h 1386"/>
              <a:gd name="T56" fmla="*/ 49866486 w 2079"/>
              <a:gd name="T57" fmla="*/ 32024473 h 1386"/>
              <a:gd name="T58" fmla="*/ 54883328 w 2079"/>
              <a:gd name="T59" fmla="*/ 37230835 h 1386"/>
              <a:gd name="T60" fmla="*/ 58509990 w 2079"/>
              <a:gd name="T61" fmla="*/ 33537967 h 1386"/>
              <a:gd name="T62" fmla="*/ 58630715 w 2079"/>
              <a:gd name="T63" fmla="*/ 33537967 h 1386"/>
              <a:gd name="T64" fmla="*/ 58630715 w 2079"/>
              <a:gd name="T65" fmla="*/ 52425868 h 1386"/>
              <a:gd name="T66" fmla="*/ 50229152 w 2079"/>
              <a:gd name="T67" fmla="*/ 52425868 h 1386"/>
              <a:gd name="T68" fmla="*/ 50229152 w 2079"/>
              <a:gd name="T69" fmla="*/ 58661338 h 1386"/>
              <a:gd name="T70" fmla="*/ 75373848 w 2079"/>
              <a:gd name="T71" fmla="*/ 58661338 h 138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079" h="1386">
                <a:moveTo>
                  <a:pt x="2078" y="1316"/>
                </a:moveTo>
                <a:cubicBezTo>
                  <a:pt x="2078" y="1354"/>
                  <a:pt x="2047" y="1385"/>
                  <a:pt x="2009" y="1385"/>
                </a:cubicBezTo>
                <a:lnTo>
                  <a:pt x="69" y="1385"/>
                </a:lnTo>
                <a:cubicBezTo>
                  <a:pt x="32" y="1385"/>
                  <a:pt x="0" y="1354"/>
                  <a:pt x="0" y="1316"/>
                </a:cubicBezTo>
                <a:lnTo>
                  <a:pt x="0" y="69"/>
                </a:lnTo>
                <a:cubicBezTo>
                  <a:pt x="0" y="31"/>
                  <a:pt x="32" y="0"/>
                  <a:pt x="69" y="0"/>
                </a:cubicBezTo>
                <a:lnTo>
                  <a:pt x="2009" y="0"/>
                </a:lnTo>
                <a:cubicBezTo>
                  <a:pt x="2047" y="0"/>
                  <a:pt x="2078" y="31"/>
                  <a:pt x="2078" y="69"/>
                </a:cubicBezTo>
                <a:lnTo>
                  <a:pt x="2078" y="1316"/>
                </a:lnTo>
                <a:close/>
                <a:moveTo>
                  <a:pt x="1940" y="415"/>
                </a:moveTo>
                <a:cubicBezTo>
                  <a:pt x="1787" y="415"/>
                  <a:pt x="1663" y="291"/>
                  <a:pt x="1663" y="138"/>
                </a:cubicBezTo>
                <a:lnTo>
                  <a:pt x="416" y="138"/>
                </a:lnTo>
                <a:cubicBezTo>
                  <a:pt x="416" y="291"/>
                  <a:pt x="291" y="415"/>
                  <a:pt x="139" y="415"/>
                </a:cubicBezTo>
                <a:lnTo>
                  <a:pt x="139" y="969"/>
                </a:lnTo>
                <a:cubicBezTo>
                  <a:pt x="291" y="969"/>
                  <a:pt x="416" y="1094"/>
                  <a:pt x="416" y="1246"/>
                </a:cubicBezTo>
                <a:lnTo>
                  <a:pt x="1663" y="1246"/>
                </a:lnTo>
                <a:cubicBezTo>
                  <a:pt x="1663" y="1094"/>
                  <a:pt x="1787" y="969"/>
                  <a:pt x="1940" y="969"/>
                </a:cubicBezTo>
                <a:lnTo>
                  <a:pt x="1940" y="415"/>
                </a:lnTo>
                <a:close/>
                <a:moveTo>
                  <a:pt x="1039" y="1143"/>
                </a:moveTo>
                <a:cubicBezTo>
                  <a:pt x="812" y="1143"/>
                  <a:pt x="693" y="889"/>
                  <a:pt x="693" y="692"/>
                </a:cubicBezTo>
                <a:cubicBezTo>
                  <a:pt x="693" y="495"/>
                  <a:pt x="812" y="242"/>
                  <a:pt x="1039" y="242"/>
                </a:cubicBezTo>
                <a:cubicBezTo>
                  <a:pt x="1266" y="242"/>
                  <a:pt x="1386" y="495"/>
                  <a:pt x="1386" y="692"/>
                </a:cubicBezTo>
                <a:cubicBezTo>
                  <a:pt x="1386" y="889"/>
                  <a:pt x="1266" y="1143"/>
                  <a:pt x="1039" y="1143"/>
                </a:cubicBezTo>
                <a:close/>
                <a:moveTo>
                  <a:pt x="1247" y="969"/>
                </a:moveTo>
                <a:lnTo>
                  <a:pt x="1247" y="866"/>
                </a:lnTo>
                <a:lnTo>
                  <a:pt x="1108" y="866"/>
                </a:lnTo>
                <a:lnTo>
                  <a:pt x="1108" y="381"/>
                </a:lnTo>
                <a:lnTo>
                  <a:pt x="985" y="381"/>
                </a:lnTo>
                <a:lnTo>
                  <a:pt x="825" y="529"/>
                </a:lnTo>
                <a:lnTo>
                  <a:pt x="908" y="615"/>
                </a:lnTo>
                <a:cubicBezTo>
                  <a:pt x="934" y="593"/>
                  <a:pt x="950" y="581"/>
                  <a:pt x="968" y="554"/>
                </a:cubicBezTo>
                <a:lnTo>
                  <a:pt x="970" y="554"/>
                </a:lnTo>
                <a:lnTo>
                  <a:pt x="970" y="866"/>
                </a:lnTo>
                <a:lnTo>
                  <a:pt x="831" y="866"/>
                </a:lnTo>
                <a:lnTo>
                  <a:pt x="831" y="969"/>
                </a:lnTo>
                <a:lnTo>
                  <a:pt x="1247" y="969"/>
                </a:lnTo>
                <a:close/>
              </a:path>
            </a:pathLst>
          </a:custGeom>
          <a:solidFill>
            <a:srgbClr val="9FD9D8"/>
          </a:solidFill>
          <a:ln>
            <a:noFill/>
          </a:ln>
        </p:spPr>
        <p:txBody>
          <a:bodyPr wrap="none" lIns="91431" tIns="45716" rIns="91431" bIns="45716" anchor="ctr"/>
          <a:lstStyle/>
          <a:p>
            <a:endParaRPr lang="en-US"/>
          </a:p>
        </p:txBody>
      </p:sp>
      <p:sp>
        <p:nvSpPr>
          <p:cNvPr id="83" name="Freeform 82"/>
          <p:cNvSpPr>
            <a:spLocks noChangeArrowheads="1"/>
          </p:cNvSpPr>
          <p:nvPr/>
        </p:nvSpPr>
        <p:spPr bwMode="auto">
          <a:xfrm>
            <a:off x="6003821" y="4857173"/>
            <a:ext cx="442912" cy="444500"/>
          </a:xfrm>
          <a:custGeom>
            <a:avLst/>
            <a:gdLst>
              <a:gd name="T0" fmla="*/ 2118702 w 1802"/>
              <a:gd name="T1" fmla="*/ 73630858 h 1802"/>
              <a:gd name="T2" fmla="*/ 2118702 w 1802"/>
              <a:gd name="T3" fmla="*/ 69438941 h 1802"/>
              <a:gd name="T4" fmla="*/ 25182325 w 1802"/>
              <a:gd name="T5" fmla="*/ 71504559 h 1802"/>
              <a:gd name="T6" fmla="*/ 51878219 w 1802"/>
              <a:gd name="T7" fmla="*/ 33534836 h 1802"/>
              <a:gd name="T8" fmla="*/ 29540903 w 1802"/>
              <a:gd name="T9" fmla="*/ 13668992 h 1802"/>
              <a:gd name="T10" fmla="*/ 15496758 w 1802"/>
              <a:gd name="T11" fmla="*/ 25029642 h 1802"/>
              <a:gd name="T12" fmla="*/ 15496758 w 1802"/>
              <a:gd name="T13" fmla="*/ 33899415 h 1802"/>
              <a:gd name="T14" fmla="*/ 32264984 w 1802"/>
              <a:gd name="T15" fmla="*/ 67677222 h 1802"/>
              <a:gd name="T16" fmla="*/ 6537745 w 1802"/>
              <a:gd name="T17" fmla="*/ 42829869 h 1802"/>
              <a:gd name="T18" fmla="*/ 6598209 w 1802"/>
              <a:gd name="T19" fmla="*/ 16099188 h 1802"/>
              <a:gd name="T20" fmla="*/ 29540903 w 1802"/>
              <a:gd name="T21" fmla="*/ 1032809 h 1802"/>
              <a:gd name="T22" fmla="*/ 64832534 w 1802"/>
              <a:gd name="T23" fmla="*/ 28614009 h 1802"/>
              <a:gd name="T24" fmla="*/ 51878219 w 1802"/>
              <a:gd name="T25" fmla="*/ 33534836 h 1802"/>
              <a:gd name="T26" fmla="*/ 10472583 w 1802"/>
              <a:gd name="T27" fmla="*/ 100969088 h 1802"/>
              <a:gd name="T28" fmla="*/ 8959014 w 1802"/>
              <a:gd name="T29" fmla="*/ 97324040 h 1802"/>
              <a:gd name="T30" fmla="*/ 28753886 w 1802"/>
              <a:gd name="T31" fmla="*/ 80495694 h 1802"/>
              <a:gd name="T32" fmla="*/ 11985907 w 1802"/>
              <a:gd name="T33" fmla="*/ 100361539 h 1802"/>
              <a:gd name="T34" fmla="*/ 37713146 w 1802"/>
              <a:gd name="T35" fmla="*/ 109413601 h 1802"/>
              <a:gd name="T36" fmla="*/ 35654908 w 1802"/>
              <a:gd name="T37" fmla="*/ 86267287 h 1802"/>
              <a:gd name="T38" fmla="*/ 39831848 w 1802"/>
              <a:gd name="T39" fmla="*/ 86267287 h 1802"/>
              <a:gd name="T40" fmla="*/ 102424506 w 1802"/>
              <a:gd name="T41" fmla="*/ 93253732 h 1802"/>
              <a:gd name="T42" fmla="*/ 79482058 w 1802"/>
              <a:gd name="T43" fmla="*/ 108320111 h 1802"/>
              <a:gd name="T44" fmla="*/ 44250891 w 1802"/>
              <a:gd name="T45" fmla="*/ 80738911 h 1802"/>
              <a:gd name="T46" fmla="*/ 57144742 w 1802"/>
              <a:gd name="T47" fmla="*/ 75878765 h 1802"/>
              <a:gd name="T48" fmla="*/ 83961564 w 1802"/>
              <a:gd name="T49" fmla="*/ 93921962 h 1802"/>
              <a:gd name="T50" fmla="*/ 95402557 w 1802"/>
              <a:gd name="T51" fmla="*/ 79949072 h 1802"/>
              <a:gd name="T52" fmla="*/ 75607684 w 1802"/>
              <a:gd name="T53" fmla="*/ 57349380 h 1802"/>
              <a:gd name="T54" fmla="*/ 80450467 w 1802"/>
              <a:gd name="T55" fmla="*/ 44409299 h 1802"/>
              <a:gd name="T56" fmla="*/ 107993842 w 1802"/>
              <a:gd name="T57" fmla="*/ 79949072 h 1802"/>
              <a:gd name="T58" fmla="*/ 73368053 w 1802"/>
              <a:gd name="T59" fmla="*/ 23146314 h 1802"/>
              <a:gd name="T60" fmla="*/ 69191113 w 1802"/>
              <a:gd name="T61" fmla="*/ 23146314 h 1802"/>
              <a:gd name="T62" fmla="*/ 71309815 w 1802"/>
              <a:gd name="T63" fmla="*/ 0 h 1802"/>
              <a:gd name="T64" fmla="*/ 73368053 w 1802"/>
              <a:gd name="T65" fmla="*/ 23146314 h 1802"/>
              <a:gd name="T66" fmla="*/ 81782398 w 1802"/>
              <a:gd name="T67" fmla="*/ 29403848 h 1802"/>
              <a:gd name="T68" fmla="*/ 80268829 w 1802"/>
              <a:gd name="T69" fmla="*/ 25819481 h 1802"/>
              <a:gd name="T70" fmla="*/ 100063702 w 1802"/>
              <a:gd name="T71" fmla="*/ 8991135 h 1802"/>
              <a:gd name="T72" fmla="*/ 83295722 w 1802"/>
              <a:gd name="T73" fmla="*/ 28856979 h 1802"/>
              <a:gd name="T74" fmla="*/ 85959093 w 1802"/>
              <a:gd name="T75" fmla="*/ 39974413 h 1802"/>
              <a:gd name="T76" fmla="*/ 85959093 w 1802"/>
              <a:gd name="T77" fmla="*/ 35721816 h 1802"/>
              <a:gd name="T78" fmla="*/ 109022961 w 1802"/>
              <a:gd name="T79" fmla="*/ 37848114 h 180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802" h="1802">
                <a:moveTo>
                  <a:pt x="381" y="1212"/>
                </a:moveTo>
                <a:lnTo>
                  <a:pt x="35" y="1212"/>
                </a:lnTo>
                <a:cubicBezTo>
                  <a:pt x="15" y="1212"/>
                  <a:pt x="0" y="1197"/>
                  <a:pt x="0" y="1177"/>
                </a:cubicBezTo>
                <a:cubicBezTo>
                  <a:pt x="0" y="1158"/>
                  <a:pt x="15" y="1143"/>
                  <a:pt x="35" y="1143"/>
                </a:cubicBezTo>
                <a:lnTo>
                  <a:pt x="381" y="1143"/>
                </a:lnTo>
                <a:cubicBezTo>
                  <a:pt x="401" y="1143"/>
                  <a:pt x="416" y="1158"/>
                  <a:pt x="416" y="1177"/>
                </a:cubicBezTo>
                <a:cubicBezTo>
                  <a:pt x="416" y="1197"/>
                  <a:pt x="401" y="1212"/>
                  <a:pt x="381" y="1212"/>
                </a:cubicBezTo>
                <a:close/>
                <a:moveTo>
                  <a:pt x="857" y="552"/>
                </a:moveTo>
                <a:lnTo>
                  <a:pt x="562" y="255"/>
                </a:lnTo>
                <a:cubicBezTo>
                  <a:pt x="542" y="236"/>
                  <a:pt x="516" y="225"/>
                  <a:pt x="488" y="225"/>
                </a:cubicBezTo>
                <a:cubicBezTo>
                  <a:pt x="460" y="225"/>
                  <a:pt x="434" y="236"/>
                  <a:pt x="415" y="254"/>
                </a:cubicBezTo>
                <a:lnTo>
                  <a:pt x="256" y="412"/>
                </a:lnTo>
                <a:cubicBezTo>
                  <a:pt x="236" y="431"/>
                  <a:pt x="225" y="457"/>
                  <a:pt x="225" y="484"/>
                </a:cubicBezTo>
                <a:cubicBezTo>
                  <a:pt x="225" y="513"/>
                  <a:pt x="236" y="539"/>
                  <a:pt x="256" y="558"/>
                </a:cubicBezTo>
                <a:lnTo>
                  <a:pt x="552" y="855"/>
                </a:lnTo>
                <a:lnTo>
                  <a:pt x="533" y="1114"/>
                </a:lnTo>
                <a:cubicBezTo>
                  <a:pt x="511" y="1101"/>
                  <a:pt x="490" y="1087"/>
                  <a:pt x="472" y="1069"/>
                </a:cubicBezTo>
                <a:lnTo>
                  <a:pt x="108" y="705"/>
                </a:lnTo>
                <a:cubicBezTo>
                  <a:pt x="50" y="646"/>
                  <a:pt x="17" y="568"/>
                  <a:pt x="17" y="484"/>
                </a:cubicBezTo>
                <a:cubicBezTo>
                  <a:pt x="17" y="401"/>
                  <a:pt x="50" y="323"/>
                  <a:pt x="109" y="265"/>
                </a:cubicBezTo>
                <a:lnTo>
                  <a:pt x="269" y="107"/>
                </a:lnTo>
                <a:cubicBezTo>
                  <a:pt x="327" y="48"/>
                  <a:pt x="405" y="17"/>
                  <a:pt x="488" y="17"/>
                </a:cubicBezTo>
                <a:cubicBezTo>
                  <a:pt x="572" y="17"/>
                  <a:pt x="651" y="49"/>
                  <a:pt x="709" y="109"/>
                </a:cubicBezTo>
                <a:lnTo>
                  <a:pt x="1071" y="471"/>
                </a:lnTo>
                <a:cubicBezTo>
                  <a:pt x="1089" y="490"/>
                  <a:pt x="1103" y="510"/>
                  <a:pt x="1116" y="532"/>
                </a:cubicBezTo>
                <a:lnTo>
                  <a:pt x="857" y="552"/>
                </a:lnTo>
                <a:close/>
                <a:moveTo>
                  <a:pt x="198" y="1652"/>
                </a:moveTo>
                <a:cubicBezTo>
                  <a:pt x="191" y="1659"/>
                  <a:pt x="182" y="1662"/>
                  <a:pt x="173" y="1662"/>
                </a:cubicBezTo>
                <a:cubicBezTo>
                  <a:pt x="165" y="1662"/>
                  <a:pt x="156" y="1659"/>
                  <a:pt x="148" y="1652"/>
                </a:cubicBezTo>
                <a:cubicBezTo>
                  <a:pt x="135" y="1638"/>
                  <a:pt x="135" y="1617"/>
                  <a:pt x="148" y="1602"/>
                </a:cubicBezTo>
                <a:lnTo>
                  <a:pt x="425" y="1325"/>
                </a:lnTo>
                <a:cubicBezTo>
                  <a:pt x="439" y="1312"/>
                  <a:pt x="461" y="1312"/>
                  <a:pt x="475" y="1325"/>
                </a:cubicBezTo>
                <a:cubicBezTo>
                  <a:pt x="488" y="1339"/>
                  <a:pt x="488" y="1361"/>
                  <a:pt x="475" y="1375"/>
                </a:cubicBezTo>
                <a:lnTo>
                  <a:pt x="198" y="1652"/>
                </a:lnTo>
                <a:close/>
                <a:moveTo>
                  <a:pt x="658" y="1766"/>
                </a:moveTo>
                <a:cubicBezTo>
                  <a:pt x="658" y="1785"/>
                  <a:pt x="643" y="1801"/>
                  <a:pt x="623" y="1801"/>
                </a:cubicBezTo>
                <a:cubicBezTo>
                  <a:pt x="604" y="1801"/>
                  <a:pt x="589" y="1785"/>
                  <a:pt x="589" y="1766"/>
                </a:cubicBezTo>
                <a:lnTo>
                  <a:pt x="589" y="1420"/>
                </a:lnTo>
                <a:cubicBezTo>
                  <a:pt x="589" y="1400"/>
                  <a:pt x="604" y="1385"/>
                  <a:pt x="623" y="1385"/>
                </a:cubicBezTo>
                <a:cubicBezTo>
                  <a:pt x="643" y="1385"/>
                  <a:pt x="658" y="1400"/>
                  <a:pt x="658" y="1420"/>
                </a:cubicBezTo>
                <a:lnTo>
                  <a:pt x="658" y="1766"/>
                </a:lnTo>
                <a:close/>
                <a:moveTo>
                  <a:pt x="1692" y="1535"/>
                </a:moveTo>
                <a:lnTo>
                  <a:pt x="1533" y="1693"/>
                </a:lnTo>
                <a:cubicBezTo>
                  <a:pt x="1474" y="1752"/>
                  <a:pt x="1396" y="1783"/>
                  <a:pt x="1313" y="1783"/>
                </a:cubicBezTo>
                <a:cubicBezTo>
                  <a:pt x="1230" y="1783"/>
                  <a:pt x="1151" y="1751"/>
                  <a:pt x="1092" y="1691"/>
                </a:cubicBezTo>
                <a:lnTo>
                  <a:pt x="731" y="1329"/>
                </a:lnTo>
                <a:cubicBezTo>
                  <a:pt x="712" y="1310"/>
                  <a:pt x="698" y="1290"/>
                  <a:pt x="685" y="1268"/>
                </a:cubicBezTo>
                <a:lnTo>
                  <a:pt x="944" y="1249"/>
                </a:lnTo>
                <a:lnTo>
                  <a:pt x="1239" y="1545"/>
                </a:lnTo>
                <a:cubicBezTo>
                  <a:pt x="1278" y="1584"/>
                  <a:pt x="1348" y="1585"/>
                  <a:pt x="1387" y="1546"/>
                </a:cubicBezTo>
                <a:lnTo>
                  <a:pt x="1546" y="1388"/>
                </a:lnTo>
                <a:cubicBezTo>
                  <a:pt x="1565" y="1369"/>
                  <a:pt x="1576" y="1343"/>
                  <a:pt x="1576" y="1316"/>
                </a:cubicBezTo>
                <a:cubicBezTo>
                  <a:pt x="1576" y="1288"/>
                  <a:pt x="1565" y="1262"/>
                  <a:pt x="1546" y="1242"/>
                </a:cubicBezTo>
                <a:lnTo>
                  <a:pt x="1249" y="944"/>
                </a:lnTo>
                <a:lnTo>
                  <a:pt x="1269" y="686"/>
                </a:lnTo>
                <a:cubicBezTo>
                  <a:pt x="1290" y="699"/>
                  <a:pt x="1311" y="713"/>
                  <a:pt x="1329" y="731"/>
                </a:cubicBezTo>
                <a:lnTo>
                  <a:pt x="1693" y="1095"/>
                </a:lnTo>
                <a:cubicBezTo>
                  <a:pt x="1751" y="1154"/>
                  <a:pt x="1784" y="1233"/>
                  <a:pt x="1784" y="1316"/>
                </a:cubicBezTo>
                <a:cubicBezTo>
                  <a:pt x="1784" y="1400"/>
                  <a:pt x="1751" y="1477"/>
                  <a:pt x="1692" y="1535"/>
                </a:cubicBezTo>
                <a:close/>
                <a:moveTo>
                  <a:pt x="1212" y="381"/>
                </a:moveTo>
                <a:cubicBezTo>
                  <a:pt x="1212" y="400"/>
                  <a:pt x="1198" y="415"/>
                  <a:pt x="1178" y="415"/>
                </a:cubicBezTo>
                <a:cubicBezTo>
                  <a:pt x="1159" y="415"/>
                  <a:pt x="1143" y="400"/>
                  <a:pt x="1143" y="381"/>
                </a:cubicBezTo>
                <a:lnTo>
                  <a:pt x="1143" y="34"/>
                </a:lnTo>
                <a:cubicBezTo>
                  <a:pt x="1143" y="15"/>
                  <a:pt x="1159" y="0"/>
                  <a:pt x="1178" y="0"/>
                </a:cubicBezTo>
                <a:cubicBezTo>
                  <a:pt x="1198" y="0"/>
                  <a:pt x="1212" y="15"/>
                  <a:pt x="1212" y="34"/>
                </a:cubicBezTo>
                <a:lnTo>
                  <a:pt x="1212" y="381"/>
                </a:lnTo>
                <a:close/>
                <a:moveTo>
                  <a:pt x="1376" y="475"/>
                </a:moveTo>
                <a:cubicBezTo>
                  <a:pt x="1368" y="481"/>
                  <a:pt x="1360" y="484"/>
                  <a:pt x="1351" y="484"/>
                </a:cubicBezTo>
                <a:cubicBezTo>
                  <a:pt x="1343" y="484"/>
                  <a:pt x="1334" y="481"/>
                  <a:pt x="1326" y="475"/>
                </a:cubicBezTo>
                <a:cubicBezTo>
                  <a:pt x="1313" y="461"/>
                  <a:pt x="1313" y="439"/>
                  <a:pt x="1326" y="425"/>
                </a:cubicBezTo>
                <a:lnTo>
                  <a:pt x="1603" y="148"/>
                </a:lnTo>
                <a:cubicBezTo>
                  <a:pt x="1617" y="135"/>
                  <a:pt x="1639" y="135"/>
                  <a:pt x="1653" y="148"/>
                </a:cubicBezTo>
                <a:cubicBezTo>
                  <a:pt x="1666" y="162"/>
                  <a:pt x="1666" y="184"/>
                  <a:pt x="1653" y="198"/>
                </a:cubicBezTo>
                <a:lnTo>
                  <a:pt x="1376" y="475"/>
                </a:lnTo>
                <a:close/>
                <a:moveTo>
                  <a:pt x="1766" y="658"/>
                </a:moveTo>
                <a:lnTo>
                  <a:pt x="1420" y="658"/>
                </a:lnTo>
                <a:cubicBezTo>
                  <a:pt x="1401" y="658"/>
                  <a:pt x="1385" y="642"/>
                  <a:pt x="1385" y="623"/>
                </a:cubicBezTo>
                <a:cubicBezTo>
                  <a:pt x="1385" y="604"/>
                  <a:pt x="1401" y="588"/>
                  <a:pt x="1420" y="588"/>
                </a:cubicBezTo>
                <a:lnTo>
                  <a:pt x="1766" y="588"/>
                </a:lnTo>
                <a:cubicBezTo>
                  <a:pt x="1786" y="588"/>
                  <a:pt x="1801" y="604"/>
                  <a:pt x="1801" y="623"/>
                </a:cubicBezTo>
                <a:cubicBezTo>
                  <a:pt x="1801" y="642"/>
                  <a:pt x="1786" y="658"/>
                  <a:pt x="1766" y="658"/>
                </a:cubicBezTo>
                <a:close/>
              </a:path>
            </a:pathLst>
          </a:custGeom>
          <a:solidFill>
            <a:srgbClr val="9FD9D8"/>
          </a:solidFill>
          <a:ln>
            <a:noFill/>
          </a:ln>
        </p:spPr>
        <p:txBody>
          <a:bodyPr wrap="none" lIns="91431" tIns="45716" rIns="91431" bIns="45716" anchor="ctr"/>
          <a:lstStyle/>
          <a:p>
            <a:endParaRPr lang="en-US"/>
          </a:p>
        </p:txBody>
      </p:sp>
      <p:sp>
        <p:nvSpPr>
          <p:cNvPr id="84" name="Freeform 83"/>
          <p:cNvSpPr>
            <a:spLocks noChangeArrowheads="1"/>
          </p:cNvSpPr>
          <p:nvPr/>
        </p:nvSpPr>
        <p:spPr bwMode="auto">
          <a:xfrm>
            <a:off x="6570558" y="4861936"/>
            <a:ext cx="434975" cy="434975"/>
          </a:xfrm>
          <a:custGeom>
            <a:avLst/>
            <a:gdLst>
              <a:gd name="T0" fmla="*/ 101421753 w 1768"/>
              <a:gd name="T1" fmla="*/ 92019244 h 1767"/>
              <a:gd name="T2" fmla="*/ 91794241 w 1768"/>
              <a:gd name="T3" fmla="*/ 101597064 h 1767"/>
              <a:gd name="T4" fmla="*/ 78473377 w 1768"/>
              <a:gd name="T5" fmla="*/ 107052837 h 1767"/>
              <a:gd name="T6" fmla="*/ 65091745 w 1768"/>
              <a:gd name="T7" fmla="*/ 101475950 h 1767"/>
              <a:gd name="T8" fmla="*/ 51588822 w 1768"/>
              <a:gd name="T9" fmla="*/ 87897198 h 1767"/>
              <a:gd name="T10" fmla="*/ 46139333 w 1768"/>
              <a:gd name="T11" fmla="*/ 74561165 h 1767"/>
              <a:gd name="T12" fmla="*/ 51891681 w 1768"/>
              <a:gd name="T13" fmla="*/ 60861298 h 1767"/>
              <a:gd name="T14" fmla="*/ 46139333 w 1768"/>
              <a:gd name="T15" fmla="*/ 55102495 h 1767"/>
              <a:gd name="T16" fmla="*/ 32515611 w 1768"/>
              <a:gd name="T17" fmla="*/ 60861298 h 1767"/>
              <a:gd name="T18" fmla="*/ 19133979 w 1768"/>
              <a:gd name="T19" fmla="*/ 55344968 h 1767"/>
              <a:gd name="T20" fmla="*/ 5510011 w 1768"/>
              <a:gd name="T21" fmla="*/ 41705659 h 1767"/>
              <a:gd name="T22" fmla="*/ 0 w 1768"/>
              <a:gd name="T23" fmla="*/ 28309069 h 1767"/>
              <a:gd name="T24" fmla="*/ 5570534 w 1768"/>
              <a:gd name="T25" fmla="*/ 15033346 h 1767"/>
              <a:gd name="T26" fmla="*/ 15198046 w 1768"/>
              <a:gd name="T27" fmla="*/ 5455773 h 1767"/>
              <a:gd name="T28" fmla="*/ 28519156 w 1768"/>
              <a:gd name="T29" fmla="*/ 0 h 1767"/>
              <a:gd name="T30" fmla="*/ 41900787 w 1768"/>
              <a:gd name="T31" fmla="*/ 5576887 h 1767"/>
              <a:gd name="T32" fmla="*/ 55403710 w 1768"/>
              <a:gd name="T33" fmla="*/ 19155639 h 1767"/>
              <a:gd name="T34" fmla="*/ 60853199 w 1768"/>
              <a:gd name="T35" fmla="*/ 32491672 h 1767"/>
              <a:gd name="T36" fmla="*/ 55040329 w 1768"/>
              <a:gd name="T37" fmla="*/ 46191539 h 1767"/>
              <a:gd name="T38" fmla="*/ 60853199 w 1768"/>
              <a:gd name="T39" fmla="*/ 51950342 h 1767"/>
              <a:gd name="T40" fmla="*/ 74476921 w 1768"/>
              <a:gd name="T41" fmla="*/ 46191539 h 1767"/>
              <a:gd name="T42" fmla="*/ 87858553 w 1768"/>
              <a:gd name="T43" fmla="*/ 51707869 h 1767"/>
              <a:gd name="T44" fmla="*/ 101482521 w 1768"/>
              <a:gd name="T45" fmla="*/ 65346932 h 1767"/>
              <a:gd name="T46" fmla="*/ 106992533 w 1768"/>
              <a:gd name="T47" fmla="*/ 78743768 h 1767"/>
              <a:gd name="T48" fmla="*/ 101421753 w 1768"/>
              <a:gd name="T49" fmla="*/ 92019244 h 1767"/>
              <a:gd name="T50" fmla="*/ 46502715 w 1768"/>
              <a:gd name="T51" fmla="*/ 28005793 h 1767"/>
              <a:gd name="T52" fmla="*/ 33000038 w 1768"/>
              <a:gd name="T53" fmla="*/ 14427286 h 1767"/>
              <a:gd name="T54" fmla="*/ 28519156 w 1768"/>
              <a:gd name="T55" fmla="*/ 12608613 h 1767"/>
              <a:gd name="T56" fmla="*/ 24038519 w 1768"/>
              <a:gd name="T57" fmla="*/ 14366729 h 1767"/>
              <a:gd name="T58" fmla="*/ 14411007 w 1768"/>
              <a:gd name="T59" fmla="*/ 23944303 h 1767"/>
              <a:gd name="T60" fmla="*/ 12594593 w 1768"/>
              <a:gd name="T61" fmla="*/ 28309069 h 1767"/>
              <a:gd name="T62" fmla="*/ 14411007 w 1768"/>
              <a:gd name="T63" fmla="*/ 32794703 h 1767"/>
              <a:gd name="T64" fmla="*/ 28095252 w 1768"/>
              <a:gd name="T65" fmla="*/ 46434012 h 1767"/>
              <a:gd name="T66" fmla="*/ 32515611 w 1768"/>
              <a:gd name="T67" fmla="*/ 48191882 h 1767"/>
              <a:gd name="T68" fmla="*/ 37238584 w 1768"/>
              <a:gd name="T69" fmla="*/ 46191539 h 1767"/>
              <a:gd name="T70" fmla="*/ 32515611 w 1768"/>
              <a:gd name="T71" fmla="*/ 38856536 h 1767"/>
              <a:gd name="T72" fmla="*/ 38812908 w 1768"/>
              <a:gd name="T73" fmla="*/ 32552229 h 1767"/>
              <a:gd name="T74" fmla="*/ 46139333 w 1768"/>
              <a:gd name="T75" fmla="*/ 37280582 h 1767"/>
              <a:gd name="T76" fmla="*/ 48319129 w 1768"/>
              <a:gd name="T77" fmla="*/ 32491672 h 1767"/>
              <a:gd name="T78" fmla="*/ 46502715 w 1768"/>
              <a:gd name="T79" fmla="*/ 28005793 h 1767"/>
              <a:gd name="T80" fmla="*/ 92581526 w 1768"/>
              <a:gd name="T81" fmla="*/ 74258134 h 1767"/>
              <a:gd name="T82" fmla="*/ 78897035 w 1768"/>
              <a:gd name="T83" fmla="*/ 60618825 h 1767"/>
              <a:gd name="T84" fmla="*/ 74476921 w 1768"/>
              <a:gd name="T85" fmla="*/ 58800152 h 1767"/>
              <a:gd name="T86" fmla="*/ 69753949 w 1768"/>
              <a:gd name="T87" fmla="*/ 60861298 h 1767"/>
              <a:gd name="T88" fmla="*/ 74476921 w 1768"/>
              <a:gd name="T89" fmla="*/ 68196055 h 1767"/>
              <a:gd name="T90" fmla="*/ 68179625 w 1768"/>
              <a:gd name="T91" fmla="*/ 74500608 h 1767"/>
              <a:gd name="T92" fmla="*/ 60853199 w 1768"/>
              <a:gd name="T93" fmla="*/ 69772255 h 1767"/>
              <a:gd name="T94" fmla="*/ 58673404 w 1768"/>
              <a:gd name="T95" fmla="*/ 74561165 h 1767"/>
              <a:gd name="T96" fmla="*/ 60489818 w 1768"/>
              <a:gd name="T97" fmla="*/ 79046798 h 1767"/>
              <a:gd name="T98" fmla="*/ 73992495 w 1768"/>
              <a:gd name="T99" fmla="*/ 92625551 h 1767"/>
              <a:gd name="T100" fmla="*/ 78473377 w 1768"/>
              <a:gd name="T101" fmla="*/ 94383421 h 1767"/>
              <a:gd name="T102" fmla="*/ 82893491 w 1768"/>
              <a:gd name="T103" fmla="*/ 92686108 h 1767"/>
              <a:gd name="T104" fmla="*/ 92581526 w 1768"/>
              <a:gd name="T105" fmla="*/ 83108288 h 1767"/>
              <a:gd name="T106" fmla="*/ 94397940 w 1768"/>
              <a:gd name="T107" fmla="*/ 78743768 h 1767"/>
              <a:gd name="T108" fmla="*/ 92581526 w 1768"/>
              <a:gd name="T109" fmla="*/ 74258134 h 176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768" h="1767">
                <a:moveTo>
                  <a:pt x="1675" y="1518"/>
                </a:moveTo>
                <a:lnTo>
                  <a:pt x="1516" y="1676"/>
                </a:lnTo>
                <a:cubicBezTo>
                  <a:pt x="1457" y="1735"/>
                  <a:pt x="1378" y="1766"/>
                  <a:pt x="1296" y="1766"/>
                </a:cubicBezTo>
                <a:cubicBezTo>
                  <a:pt x="1212" y="1766"/>
                  <a:pt x="1133" y="1734"/>
                  <a:pt x="1075" y="1674"/>
                </a:cubicBezTo>
                <a:lnTo>
                  <a:pt x="852" y="1450"/>
                </a:lnTo>
                <a:cubicBezTo>
                  <a:pt x="794" y="1392"/>
                  <a:pt x="762" y="1313"/>
                  <a:pt x="762" y="1230"/>
                </a:cubicBezTo>
                <a:cubicBezTo>
                  <a:pt x="762" y="1145"/>
                  <a:pt x="797" y="1064"/>
                  <a:pt x="857" y="1004"/>
                </a:cubicBezTo>
                <a:lnTo>
                  <a:pt x="762" y="909"/>
                </a:lnTo>
                <a:cubicBezTo>
                  <a:pt x="703" y="970"/>
                  <a:pt x="623" y="1004"/>
                  <a:pt x="537" y="1004"/>
                </a:cubicBezTo>
                <a:cubicBezTo>
                  <a:pt x="455" y="1004"/>
                  <a:pt x="375" y="972"/>
                  <a:pt x="316" y="913"/>
                </a:cubicBezTo>
                <a:lnTo>
                  <a:pt x="91" y="688"/>
                </a:lnTo>
                <a:cubicBezTo>
                  <a:pt x="32" y="629"/>
                  <a:pt x="0" y="551"/>
                  <a:pt x="0" y="467"/>
                </a:cubicBezTo>
                <a:cubicBezTo>
                  <a:pt x="0" y="385"/>
                  <a:pt x="34" y="305"/>
                  <a:pt x="92" y="248"/>
                </a:cubicBezTo>
                <a:lnTo>
                  <a:pt x="251" y="90"/>
                </a:lnTo>
                <a:cubicBezTo>
                  <a:pt x="310" y="31"/>
                  <a:pt x="389" y="0"/>
                  <a:pt x="471" y="0"/>
                </a:cubicBezTo>
                <a:cubicBezTo>
                  <a:pt x="554" y="0"/>
                  <a:pt x="633" y="32"/>
                  <a:pt x="692" y="92"/>
                </a:cubicBezTo>
                <a:lnTo>
                  <a:pt x="915" y="316"/>
                </a:lnTo>
                <a:cubicBezTo>
                  <a:pt x="973" y="374"/>
                  <a:pt x="1005" y="453"/>
                  <a:pt x="1005" y="536"/>
                </a:cubicBezTo>
                <a:cubicBezTo>
                  <a:pt x="1005" y="621"/>
                  <a:pt x="970" y="702"/>
                  <a:pt x="909" y="762"/>
                </a:cubicBezTo>
                <a:lnTo>
                  <a:pt x="1005" y="857"/>
                </a:lnTo>
                <a:cubicBezTo>
                  <a:pt x="1064" y="796"/>
                  <a:pt x="1144" y="762"/>
                  <a:pt x="1230" y="762"/>
                </a:cubicBezTo>
                <a:cubicBezTo>
                  <a:pt x="1312" y="762"/>
                  <a:pt x="1392" y="794"/>
                  <a:pt x="1451" y="853"/>
                </a:cubicBezTo>
                <a:lnTo>
                  <a:pt x="1676" y="1078"/>
                </a:lnTo>
                <a:cubicBezTo>
                  <a:pt x="1735" y="1137"/>
                  <a:pt x="1767" y="1215"/>
                  <a:pt x="1767" y="1299"/>
                </a:cubicBezTo>
                <a:cubicBezTo>
                  <a:pt x="1767" y="1381"/>
                  <a:pt x="1733" y="1461"/>
                  <a:pt x="1675" y="1518"/>
                </a:cubicBezTo>
                <a:close/>
                <a:moveTo>
                  <a:pt x="768" y="462"/>
                </a:moveTo>
                <a:lnTo>
                  <a:pt x="545" y="238"/>
                </a:lnTo>
                <a:cubicBezTo>
                  <a:pt x="525" y="219"/>
                  <a:pt x="498" y="208"/>
                  <a:pt x="471" y="208"/>
                </a:cubicBezTo>
                <a:cubicBezTo>
                  <a:pt x="444" y="208"/>
                  <a:pt x="417" y="219"/>
                  <a:pt x="397" y="237"/>
                </a:cubicBezTo>
                <a:lnTo>
                  <a:pt x="238" y="395"/>
                </a:lnTo>
                <a:cubicBezTo>
                  <a:pt x="219" y="414"/>
                  <a:pt x="208" y="440"/>
                  <a:pt x="208" y="467"/>
                </a:cubicBezTo>
                <a:cubicBezTo>
                  <a:pt x="208" y="496"/>
                  <a:pt x="219" y="522"/>
                  <a:pt x="238" y="541"/>
                </a:cubicBezTo>
                <a:lnTo>
                  <a:pt x="464" y="766"/>
                </a:lnTo>
                <a:cubicBezTo>
                  <a:pt x="483" y="786"/>
                  <a:pt x="510" y="795"/>
                  <a:pt x="537" y="795"/>
                </a:cubicBezTo>
                <a:cubicBezTo>
                  <a:pt x="568" y="795"/>
                  <a:pt x="593" y="785"/>
                  <a:pt x="615" y="762"/>
                </a:cubicBezTo>
                <a:cubicBezTo>
                  <a:pt x="579" y="726"/>
                  <a:pt x="537" y="696"/>
                  <a:pt x="537" y="641"/>
                </a:cubicBezTo>
                <a:cubicBezTo>
                  <a:pt x="537" y="583"/>
                  <a:pt x="584" y="537"/>
                  <a:pt x="641" y="537"/>
                </a:cubicBezTo>
                <a:cubicBezTo>
                  <a:pt x="696" y="537"/>
                  <a:pt x="727" y="579"/>
                  <a:pt x="762" y="615"/>
                </a:cubicBezTo>
                <a:cubicBezTo>
                  <a:pt x="785" y="593"/>
                  <a:pt x="798" y="568"/>
                  <a:pt x="798" y="536"/>
                </a:cubicBezTo>
                <a:cubicBezTo>
                  <a:pt x="798" y="509"/>
                  <a:pt x="787" y="482"/>
                  <a:pt x="768" y="462"/>
                </a:cubicBezTo>
                <a:close/>
                <a:moveTo>
                  <a:pt x="1529" y="1225"/>
                </a:moveTo>
                <a:lnTo>
                  <a:pt x="1303" y="1000"/>
                </a:lnTo>
                <a:cubicBezTo>
                  <a:pt x="1284" y="980"/>
                  <a:pt x="1257" y="970"/>
                  <a:pt x="1230" y="970"/>
                </a:cubicBezTo>
                <a:cubicBezTo>
                  <a:pt x="1198" y="970"/>
                  <a:pt x="1174" y="982"/>
                  <a:pt x="1152" y="1004"/>
                </a:cubicBezTo>
                <a:cubicBezTo>
                  <a:pt x="1188" y="1040"/>
                  <a:pt x="1230" y="1070"/>
                  <a:pt x="1230" y="1125"/>
                </a:cubicBezTo>
                <a:cubicBezTo>
                  <a:pt x="1230" y="1183"/>
                  <a:pt x="1183" y="1229"/>
                  <a:pt x="1126" y="1229"/>
                </a:cubicBezTo>
                <a:cubicBezTo>
                  <a:pt x="1071" y="1229"/>
                  <a:pt x="1040" y="1187"/>
                  <a:pt x="1005" y="1151"/>
                </a:cubicBezTo>
                <a:cubicBezTo>
                  <a:pt x="982" y="1173"/>
                  <a:pt x="969" y="1198"/>
                  <a:pt x="969" y="1230"/>
                </a:cubicBezTo>
                <a:cubicBezTo>
                  <a:pt x="969" y="1258"/>
                  <a:pt x="980" y="1285"/>
                  <a:pt x="999" y="1304"/>
                </a:cubicBezTo>
                <a:lnTo>
                  <a:pt x="1222" y="1528"/>
                </a:lnTo>
                <a:cubicBezTo>
                  <a:pt x="1242" y="1548"/>
                  <a:pt x="1269" y="1557"/>
                  <a:pt x="1296" y="1557"/>
                </a:cubicBezTo>
                <a:cubicBezTo>
                  <a:pt x="1323" y="1557"/>
                  <a:pt x="1350" y="1548"/>
                  <a:pt x="1369" y="1529"/>
                </a:cubicBezTo>
                <a:lnTo>
                  <a:pt x="1529" y="1371"/>
                </a:lnTo>
                <a:cubicBezTo>
                  <a:pt x="1548" y="1352"/>
                  <a:pt x="1559" y="1326"/>
                  <a:pt x="1559" y="1299"/>
                </a:cubicBezTo>
                <a:cubicBezTo>
                  <a:pt x="1559" y="1271"/>
                  <a:pt x="1548" y="1245"/>
                  <a:pt x="1529" y="1225"/>
                </a:cubicBezTo>
                <a:close/>
              </a:path>
            </a:pathLst>
          </a:custGeom>
          <a:solidFill>
            <a:srgbClr val="9FD9D8"/>
          </a:solidFill>
          <a:ln>
            <a:noFill/>
          </a:ln>
        </p:spPr>
        <p:txBody>
          <a:bodyPr wrap="none" lIns="91431" tIns="45716" rIns="91431" bIns="45716" anchor="ctr"/>
          <a:lstStyle/>
          <a:p>
            <a:endParaRPr lang="en-US"/>
          </a:p>
        </p:txBody>
      </p:sp>
      <p:sp>
        <p:nvSpPr>
          <p:cNvPr id="85" name="Freeform 84"/>
          <p:cNvSpPr>
            <a:spLocks noChangeArrowheads="1"/>
          </p:cNvSpPr>
          <p:nvPr/>
        </p:nvSpPr>
        <p:spPr bwMode="auto">
          <a:xfrm>
            <a:off x="839683" y="5498523"/>
            <a:ext cx="477838" cy="409575"/>
          </a:xfrm>
          <a:custGeom>
            <a:avLst/>
            <a:gdLst>
              <a:gd name="T0" fmla="*/ 58799690 w 1940"/>
              <a:gd name="T1" fmla="*/ 83909677 h 1663"/>
              <a:gd name="T2" fmla="*/ 49282586 w 1940"/>
              <a:gd name="T3" fmla="*/ 83424985 h 1663"/>
              <a:gd name="T4" fmla="*/ 19094801 w 1940"/>
              <a:gd name="T5" fmla="*/ 99298171 h 1663"/>
              <a:gd name="T6" fmla="*/ 11577965 w 1940"/>
              <a:gd name="T7" fmla="*/ 100691662 h 1663"/>
              <a:gd name="T8" fmla="*/ 11275006 w 1940"/>
              <a:gd name="T9" fmla="*/ 100691662 h 1663"/>
              <a:gd name="T10" fmla="*/ 8425959 w 1940"/>
              <a:gd name="T11" fmla="*/ 98207613 h 1663"/>
              <a:gd name="T12" fmla="*/ 8425959 w 1940"/>
              <a:gd name="T13" fmla="*/ 98147026 h 1663"/>
              <a:gd name="T14" fmla="*/ 10244453 w 1940"/>
              <a:gd name="T15" fmla="*/ 94330319 h 1663"/>
              <a:gd name="T16" fmla="*/ 22186215 w 1940"/>
              <a:gd name="T17" fmla="*/ 74821939 h 1663"/>
              <a:gd name="T18" fmla="*/ 0 w 1940"/>
              <a:gd name="T19" fmla="*/ 41985255 h 1663"/>
              <a:gd name="T20" fmla="*/ 58799690 w 1940"/>
              <a:gd name="T21" fmla="*/ 0 h 1663"/>
              <a:gd name="T22" fmla="*/ 117538542 w 1940"/>
              <a:gd name="T23" fmla="*/ 41985255 h 1663"/>
              <a:gd name="T24" fmla="*/ 58799690 w 1940"/>
              <a:gd name="T25" fmla="*/ 83909677 h 1663"/>
              <a:gd name="T26" fmla="*/ 8365367 w 1940"/>
              <a:gd name="T27" fmla="*/ 41985255 h 1663"/>
              <a:gd name="T28" fmla="*/ 26308184 w 1940"/>
              <a:gd name="T29" fmla="*/ 67491212 h 1663"/>
              <a:gd name="T30" fmla="*/ 32006279 w 1940"/>
              <a:gd name="T31" fmla="*/ 70762886 h 1663"/>
              <a:gd name="T32" fmla="*/ 30248377 w 1940"/>
              <a:gd name="T33" fmla="*/ 77063642 h 1663"/>
              <a:gd name="T34" fmla="*/ 25641427 w 1940"/>
              <a:gd name="T35" fmla="*/ 88332496 h 1663"/>
              <a:gd name="T36" fmla="*/ 43705674 w 1940"/>
              <a:gd name="T37" fmla="*/ 77124229 h 1663"/>
              <a:gd name="T38" fmla="*/ 46494130 w 1940"/>
              <a:gd name="T39" fmla="*/ 74640180 h 1663"/>
              <a:gd name="T40" fmla="*/ 50252301 w 1940"/>
              <a:gd name="T41" fmla="*/ 75003699 h 1663"/>
              <a:gd name="T42" fmla="*/ 58738852 w 1940"/>
              <a:gd name="T43" fmla="*/ 75548978 h 1663"/>
              <a:gd name="T44" fmla="*/ 109173175 w 1940"/>
              <a:gd name="T45" fmla="*/ 41985255 h 1663"/>
              <a:gd name="T46" fmla="*/ 58738852 w 1940"/>
              <a:gd name="T47" fmla="*/ 8421286 h 1663"/>
              <a:gd name="T48" fmla="*/ 8365367 w 1940"/>
              <a:gd name="T49" fmla="*/ 41985255 h 16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940" h="1663">
                <a:moveTo>
                  <a:pt x="970" y="1385"/>
                </a:moveTo>
                <a:cubicBezTo>
                  <a:pt x="916" y="1385"/>
                  <a:pt x="863" y="1382"/>
                  <a:pt x="813" y="1377"/>
                </a:cubicBezTo>
                <a:cubicBezTo>
                  <a:pt x="671" y="1502"/>
                  <a:pt x="502" y="1591"/>
                  <a:pt x="315" y="1639"/>
                </a:cubicBezTo>
                <a:cubicBezTo>
                  <a:pt x="276" y="1649"/>
                  <a:pt x="234" y="1657"/>
                  <a:pt x="191" y="1662"/>
                </a:cubicBezTo>
                <a:cubicBezTo>
                  <a:pt x="189" y="1662"/>
                  <a:pt x="187" y="1662"/>
                  <a:pt x="186" y="1662"/>
                </a:cubicBezTo>
                <a:cubicBezTo>
                  <a:pt x="164" y="1662"/>
                  <a:pt x="145" y="1645"/>
                  <a:pt x="139" y="1621"/>
                </a:cubicBezTo>
                <a:cubicBezTo>
                  <a:pt x="139" y="1620"/>
                  <a:pt x="139" y="1620"/>
                  <a:pt x="139" y="1620"/>
                </a:cubicBezTo>
                <a:cubicBezTo>
                  <a:pt x="134" y="1593"/>
                  <a:pt x="152" y="1577"/>
                  <a:pt x="169" y="1557"/>
                </a:cubicBezTo>
                <a:cubicBezTo>
                  <a:pt x="237" y="1481"/>
                  <a:pt x="315" y="1416"/>
                  <a:pt x="366" y="1235"/>
                </a:cubicBezTo>
                <a:cubicBezTo>
                  <a:pt x="143" y="1108"/>
                  <a:pt x="0" y="912"/>
                  <a:pt x="0" y="693"/>
                </a:cubicBezTo>
                <a:cubicBezTo>
                  <a:pt x="0" y="310"/>
                  <a:pt x="434" y="0"/>
                  <a:pt x="970" y="0"/>
                </a:cubicBezTo>
                <a:cubicBezTo>
                  <a:pt x="1505" y="0"/>
                  <a:pt x="1939" y="310"/>
                  <a:pt x="1939" y="693"/>
                </a:cubicBezTo>
                <a:cubicBezTo>
                  <a:pt x="1939" y="1076"/>
                  <a:pt x="1505" y="1385"/>
                  <a:pt x="970" y="1385"/>
                </a:cubicBezTo>
                <a:close/>
                <a:moveTo>
                  <a:pt x="138" y="693"/>
                </a:moveTo>
                <a:cubicBezTo>
                  <a:pt x="138" y="854"/>
                  <a:pt x="246" y="1008"/>
                  <a:pt x="434" y="1114"/>
                </a:cubicBezTo>
                <a:lnTo>
                  <a:pt x="528" y="1168"/>
                </a:lnTo>
                <a:lnTo>
                  <a:pt x="499" y="1272"/>
                </a:lnTo>
                <a:cubicBezTo>
                  <a:pt x="478" y="1349"/>
                  <a:pt x="451" y="1408"/>
                  <a:pt x="423" y="1458"/>
                </a:cubicBezTo>
                <a:cubicBezTo>
                  <a:pt x="532" y="1412"/>
                  <a:pt x="632" y="1351"/>
                  <a:pt x="721" y="1273"/>
                </a:cubicBezTo>
                <a:lnTo>
                  <a:pt x="767" y="1232"/>
                </a:lnTo>
                <a:lnTo>
                  <a:pt x="829" y="1238"/>
                </a:lnTo>
                <a:cubicBezTo>
                  <a:pt x="875" y="1244"/>
                  <a:pt x="923" y="1247"/>
                  <a:pt x="969" y="1247"/>
                </a:cubicBezTo>
                <a:cubicBezTo>
                  <a:pt x="1420" y="1247"/>
                  <a:pt x="1801" y="994"/>
                  <a:pt x="1801" y="693"/>
                </a:cubicBezTo>
                <a:cubicBezTo>
                  <a:pt x="1801" y="392"/>
                  <a:pt x="1419" y="139"/>
                  <a:pt x="969" y="139"/>
                </a:cubicBezTo>
                <a:cubicBezTo>
                  <a:pt x="518" y="139"/>
                  <a:pt x="138" y="392"/>
                  <a:pt x="138" y="693"/>
                </a:cubicBezTo>
                <a:close/>
              </a:path>
            </a:pathLst>
          </a:custGeom>
          <a:solidFill>
            <a:schemeClr val="tx2"/>
          </a:solidFill>
          <a:ln>
            <a:noFill/>
          </a:ln>
        </p:spPr>
        <p:txBody>
          <a:bodyPr wrap="none" lIns="91431" tIns="45716" rIns="91431" bIns="45716" anchor="ctr"/>
          <a:lstStyle/>
          <a:p>
            <a:endParaRPr lang="en-US"/>
          </a:p>
        </p:txBody>
      </p:sp>
      <p:sp>
        <p:nvSpPr>
          <p:cNvPr id="86" name="Freeform 85"/>
          <p:cNvSpPr>
            <a:spLocks noChangeArrowheads="1"/>
          </p:cNvSpPr>
          <p:nvPr/>
        </p:nvSpPr>
        <p:spPr bwMode="auto">
          <a:xfrm>
            <a:off x="1436583" y="5498523"/>
            <a:ext cx="477838" cy="409575"/>
          </a:xfrm>
          <a:custGeom>
            <a:avLst/>
            <a:gdLst>
              <a:gd name="T0" fmla="*/ 58739116 w 1941"/>
              <a:gd name="T1" fmla="*/ 83829628 h 1666"/>
              <a:gd name="T2" fmla="*/ 49231839 w 1941"/>
              <a:gd name="T3" fmla="*/ 83345317 h 1666"/>
              <a:gd name="T4" fmla="*/ 19075116 w 1941"/>
              <a:gd name="T5" fmla="*/ 99203441 h 1666"/>
              <a:gd name="T6" fmla="*/ 11626653 w 1941"/>
              <a:gd name="T7" fmla="*/ 100595406 h 1666"/>
              <a:gd name="T8" fmla="*/ 8477747 w 1941"/>
              <a:gd name="T9" fmla="*/ 98113863 h 1666"/>
              <a:gd name="T10" fmla="*/ 8477747 w 1941"/>
              <a:gd name="T11" fmla="*/ 98053386 h 1666"/>
              <a:gd name="T12" fmla="*/ 10234005 w 1941"/>
              <a:gd name="T13" fmla="*/ 94240110 h 1666"/>
              <a:gd name="T14" fmla="*/ 22163461 w 1941"/>
              <a:gd name="T15" fmla="*/ 74750633 h 1666"/>
              <a:gd name="T16" fmla="*/ 0 w 1941"/>
              <a:gd name="T17" fmla="*/ 41945053 h 1666"/>
              <a:gd name="T18" fmla="*/ 58739116 w 1941"/>
              <a:gd name="T19" fmla="*/ 0 h 1666"/>
              <a:gd name="T20" fmla="*/ 117477986 w 1941"/>
              <a:gd name="T21" fmla="*/ 41945053 h 1666"/>
              <a:gd name="T22" fmla="*/ 58739116 w 1941"/>
              <a:gd name="T23" fmla="*/ 83829628 h 166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41" h="1666">
                <a:moveTo>
                  <a:pt x="970" y="1385"/>
                </a:moveTo>
                <a:cubicBezTo>
                  <a:pt x="917" y="1385"/>
                  <a:pt x="864" y="1382"/>
                  <a:pt x="813" y="1377"/>
                </a:cubicBezTo>
                <a:cubicBezTo>
                  <a:pt x="671" y="1502"/>
                  <a:pt x="502" y="1591"/>
                  <a:pt x="315" y="1639"/>
                </a:cubicBezTo>
                <a:cubicBezTo>
                  <a:pt x="276" y="1649"/>
                  <a:pt x="234" y="1657"/>
                  <a:pt x="192" y="1662"/>
                </a:cubicBezTo>
                <a:cubicBezTo>
                  <a:pt x="168" y="1665"/>
                  <a:pt x="145" y="1647"/>
                  <a:pt x="140" y="1621"/>
                </a:cubicBezTo>
                <a:cubicBezTo>
                  <a:pt x="140" y="1620"/>
                  <a:pt x="140" y="1620"/>
                  <a:pt x="140" y="1620"/>
                </a:cubicBezTo>
                <a:cubicBezTo>
                  <a:pt x="134" y="1593"/>
                  <a:pt x="153" y="1577"/>
                  <a:pt x="169" y="1557"/>
                </a:cubicBezTo>
                <a:cubicBezTo>
                  <a:pt x="237" y="1481"/>
                  <a:pt x="315" y="1416"/>
                  <a:pt x="366" y="1235"/>
                </a:cubicBezTo>
                <a:cubicBezTo>
                  <a:pt x="143" y="1108"/>
                  <a:pt x="0" y="912"/>
                  <a:pt x="0" y="693"/>
                </a:cubicBezTo>
                <a:cubicBezTo>
                  <a:pt x="0" y="311"/>
                  <a:pt x="434" y="0"/>
                  <a:pt x="970" y="0"/>
                </a:cubicBezTo>
                <a:cubicBezTo>
                  <a:pt x="1506" y="0"/>
                  <a:pt x="1940" y="310"/>
                  <a:pt x="1940" y="693"/>
                </a:cubicBezTo>
                <a:cubicBezTo>
                  <a:pt x="1940" y="1076"/>
                  <a:pt x="1506" y="1385"/>
                  <a:pt x="970" y="1385"/>
                </a:cubicBezTo>
              </a:path>
            </a:pathLst>
          </a:custGeom>
          <a:solidFill>
            <a:schemeClr val="tx2"/>
          </a:solidFill>
          <a:ln>
            <a:noFill/>
          </a:ln>
        </p:spPr>
        <p:txBody>
          <a:bodyPr wrap="none" lIns="91431" tIns="45716" rIns="91431" bIns="45716" anchor="ctr"/>
          <a:lstStyle/>
          <a:p>
            <a:endParaRPr lang="en-US"/>
          </a:p>
        </p:txBody>
      </p:sp>
      <p:sp>
        <p:nvSpPr>
          <p:cNvPr id="87" name="Freeform 86"/>
          <p:cNvSpPr>
            <a:spLocks noChangeArrowheads="1"/>
          </p:cNvSpPr>
          <p:nvPr/>
        </p:nvSpPr>
        <p:spPr bwMode="auto">
          <a:xfrm>
            <a:off x="2033483" y="5498523"/>
            <a:ext cx="477838" cy="376238"/>
          </a:xfrm>
          <a:custGeom>
            <a:avLst/>
            <a:gdLst>
              <a:gd name="T0" fmla="*/ 92321504 w 1940"/>
              <a:gd name="T1" fmla="*/ 33561563 h 1527"/>
              <a:gd name="T2" fmla="*/ 46130333 w 1940"/>
              <a:gd name="T3" fmla="*/ 67123372 h 1527"/>
              <a:gd name="T4" fmla="*/ 34612959 w 1940"/>
              <a:gd name="T5" fmla="*/ 66093461 h 1527"/>
              <a:gd name="T6" fmla="*/ 16366937 w 1940"/>
              <a:gd name="T7" fmla="*/ 74453484 h 1527"/>
              <a:gd name="T8" fmla="*/ 10729434 w 1940"/>
              <a:gd name="T9" fmla="*/ 75544008 h 1527"/>
              <a:gd name="T10" fmla="*/ 10547658 w 1940"/>
              <a:gd name="T11" fmla="*/ 75544008 h 1527"/>
              <a:gd name="T12" fmla="*/ 8425959 w 1940"/>
              <a:gd name="T13" fmla="*/ 73605409 h 1527"/>
              <a:gd name="T14" fmla="*/ 9759472 w 1940"/>
              <a:gd name="T15" fmla="*/ 70758122 h 1527"/>
              <a:gd name="T16" fmla="*/ 17397490 w 1940"/>
              <a:gd name="T17" fmla="*/ 59853626 h 1527"/>
              <a:gd name="T18" fmla="*/ 0 w 1940"/>
              <a:gd name="T19" fmla="*/ 33561563 h 1527"/>
              <a:gd name="T20" fmla="*/ 46130333 w 1940"/>
              <a:gd name="T21" fmla="*/ 0 h 1527"/>
              <a:gd name="T22" fmla="*/ 92321504 w 1940"/>
              <a:gd name="T23" fmla="*/ 33561563 h 1527"/>
              <a:gd name="T24" fmla="*/ 8365367 w 1940"/>
              <a:gd name="T25" fmla="*/ 33561563 h 1527"/>
              <a:gd name="T26" fmla="*/ 21640643 w 1940"/>
              <a:gd name="T27" fmla="*/ 52583880 h 1527"/>
              <a:gd name="T28" fmla="*/ 28005494 w 1940"/>
              <a:gd name="T29" fmla="*/ 56279242 h 1527"/>
              <a:gd name="T30" fmla="*/ 25702019 w 1940"/>
              <a:gd name="T31" fmla="*/ 61792225 h 1527"/>
              <a:gd name="T32" fmla="*/ 29763396 w 1940"/>
              <a:gd name="T33" fmla="*/ 59187141 h 1527"/>
              <a:gd name="T34" fmla="*/ 32673282 w 1940"/>
              <a:gd name="T35" fmla="*/ 57187930 h 1527"/>
              <a:gd name="T36" fmla="*/ 36128494 w 1940"/>
              <a:gd name="T37" fmla="*/ 57854415 h 1527"/>
              <a:gd name="T38" fmla="*/ 46190925 w 1940"/>
              <a:gd name="T39" fmla="*/ 58763103 h 1527"/>
              <a:gd name="T40" fmla="*/ 83956137 w 1940"/>
              <a:gd name="T41" fmla="*/ 33561563 h 1527"/>
              <a:gd name="T42" fmla="*/ 46190925 w 1940"/>
              <a:gd name="T43" fmla="*/ 8420635 h 1527"/>
              <a:gd name="T44" fmla="*/ 8365367 w 1940"/>
              <a:gd name="T45" fmla="*/ 33561563 h 1527"/>
              <a:gd name="T46" fmla="*/ 107779070 w 1940"/>
              <a:gd name="T47" fmla="*/ 87538781 h 1527"/>
              <a:gd name="T48" fmla="*/ 109051991 w 1940"/>
              <a:gd name="T49" fmla="*/ 90386067 h 1527"/>
              <a:gd name="T50" fmla="*/ 106809108 w 1940"/>
              <a:gd name="T51" fmla="*/ 92324666 h 1527"/>
              <a:gd name="T52" fmla="*/ 101171605 w 1940"/>
              <a:gd name="T53" fmla="*/ 91295001 h 1527"/>
              <a:gd name="T54" fmla="*/ 82925583 w 1940"/>
              <a:gd name="T55" fmla="*/ 82874119 h 1527"/>
              <a:gd name="T56" fmla="*/ 71347617 w 1940"/>
              <a:gd name="T57" fmla="*/ 83904031 h 1527"/>
              <a:gd name="T58" fmla="*/ 40371646 w 1940"/>
              <a:gd name="T59" fmla="*/ 75240947 h 1527"/>
              <a:gd name="T60" fmla="*/ 46130333 w 1940"/>
              <a:gd name="T61" fmla="*/ 75544008 h 1527"/>
              <a:gd name="T62" fmla="*/ 83774115 w 1940"/>
              <a:gd name="T63" fmla="*/ 64154862 h 1527"/>
              <a:gd name="T64" fmla="*/ 100747216 w 1940"/>
              <a:gd name="T65" fmla="*/ 33561563 h 1527"/>
              <a:gd name="T66" fmla="*/ 99231928 w 1940"/>
              <a:gd name="T67" fmla="*/ 23626367 h 1527"/>
              <a:gd name="T68" fmla="*/ 117538542 w 1940"/>
              <a:gd name="T69" fmla="*/ 50342468 h 1527"/>
              <a:gd name="T70" fmla="*/ 100080460 w 1940"/>
              <a:gd name="T71" fmla="*/ 76634285 h 1527"/>
              <a:gd name="T72" fmla="*/ 107779070 w 1940"/>
              <a:gd name="T73" fmla="*/ 87538781 h 152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940" h="1527">
                <a:moveTo>
                  <a:pt x="1523" y="554"/>
                </a:moveTo>
                <a:cubicBezTo>
                  <a:pt x="1523" y="860"/>
                  <a:pt x="1183" y="1108"/>
                  <a:pt x="761" y="1108"/>
                </a:cubicBezTo>
                <a:cubicBezTo>
                  <a:pt x="695" y="1108"/>
                  <a:pt x="632" y="1102"/>
                  <a:pt x="571" y="1091"/>
                </a:cubicBezTo>
                <a:cubicBezTo>
                  <a:pt x="481" y="1155"/>
                  <a:pt x="379" y="1201"/>
                  <a:pt x="270" y="1229"/>
                </a:cubicBezTo>
                <a:cubicBezTo>
                  <a:pt x="241" y="1237"/>
                  <a:pt x="209" y="1242"/>
                  <a:pt x="177" y="1247"/>
                </a:cubicBezTo>
                <a:cubicBezTo>
                  <a:pt x="176" y="1247"/>
                  <a:pt x="175" y="1247"/>
                  <a:pt x="174" y="1247"/>
                </a:cubicBezTo>
                <a:cubicBezTo>
                  <a:pt x="158" y="1247"/>
                  <a:pt x="142" y="1234"/>
                  <a:pt x="139" y="1215"/>
                </a:cubicBezTo>
                <a:cubicBezTo>
                  <a:pt x="135" y="1195"/>
                  <a:pt x="149" y="1182"/>
                  <a:pt x="161" y="1168"/>
                </a:cubicBezTo>
                <a:cubicBezTo>
                  <a:pt x="203" y="1120"/>
                  <a:pt x="251" y="1078"/>
                  <a:pt x="287" y="988"/>
                </a:cubicBezTo>
                <a:cubicBezTo>
                  <a:pt x="112" y="886"/>
                  <a:pt x="0" y="729"/>
                  <a:pt x="0" y="554"/>
                </a:cubicBezTo>
                <a:cubicBezTo>
                  <a:pt x="0" y="248"/>
                  <a:pt x="339" y="0"/>
                  <a:pt x="761" y="0"/>
                </a:cubicBezTo>
                <a:cubicBezTo>
                  <a:pt x="1182" y="0"/>
                  <a:pt x="1523" y="248"/>
                  <a:pt x="1523" y="554"/>
                </a:cubicBezTo>
                <a:close/>
                <a:moveTo>
                  <a:pt x="138" y="554"/>
                </a:moveTo>
                <a:cubicBezTo>
                  <a:pt x="138" y="673"/>
                  <a:pt x="218" y="788"/>
                  <a:pt x="357" y="868"/>
                </a:cubicBezTo>
                <a:lnTo>
                  <a:pt x="462" y="929"/>
                </a:lnTo>
                <a:lnTo>
                  <a:pt x="424" y="1020"/>
                </a:lnTo>
                <a:cubicBezTo>
                  <a:pt x="447" y="1007"/>
                  <a:pt x="469" y="992"/>
                  <a:pt x="491" y="977"/>
                </a:cubicBezTo>
                <a:lnTo>
                  <a:pt x="539" y="944"/>
                </a:lnTo>
                <a:lnTo>
                  <a:pt x="596" y="955"/>
                </a:lnTo>
                <a:cubicBezTo>
                  <a:pt x="650" y="964"/>
                  <a:pt x="705" y="970"/>
                  <a:pt x="762" y="970"/>
                </a:cubicBezTo>
                <a:cubicBezTo>
                  <a:pt x="1099" y="970"/>
                  <a:pt x="1385" y="779"/>
                  <a:pt x="1385" y="554"/>
                </a:cubicBezTo>
                <a:cubicBezTo>
                  <a:pt x="1385" y="329"/>
                  <a:pt x="1099" y="139"/>
                  <a:pt x="762" y="139"/>
                </a:cubicBezTo>
                <a:cubicBezTo>
                  <a:pt x="424" y="139"/>
                  <a:pt x="138" y="329"/>
                  <a:pt x="138" y="554"/>
                </a:cubicBezTo>
                <a:close/>
                <a:moveTo>
                  <a:pt x="1778" y="1445"/>
                </a:moveTo>
                <a:cubicBezTo>
                  <a:pt x="1790" y="1459"/>
                  <a:pt x="1804" y="1472"/>
                  <a:pt x="1799" y="1492"/>
                </a:cubicBezTo>
                <a:cubicBezTo>
                  <a:pt x="1795" y="1512"/>
                  <a:pt x="1779" y="1526"/>
                  <a:pt x="1762" y="1524"/>
                </a:cubicBezTo>
                <a:cubicBezTo>
                  <a:pt x="1729" y="1520"/>
                  <a:pt x="1698" y="1514"/>
                  <a:pt x="1669" y="1507"/>
                </a:cubicBezTo>
                <a:cubicBezTo>
                  <a:pt x="1559" y="1478"/>
                  <a:pt x="1457" y="1432"/>
                  <a:pt x="1368" y="1368"/>
                </a:cubicBezTo>
                <a:cubicBezTo>
                  <a:pt x="1307" y="1379"/>
                  <a:pt x="1243" y="1385"/>
                  <a:pt x="1177" y="1385"/>
                </a:cubicBezTo>
                <a:cubicBezTo>
                  <a:pt x="981" y="1385"/>
                  <a:pt x="802" y="1331"/>
                  <a:pt x="666" y="1242"/>
                </a:cubicBezTo>
                <a:cubicBezTo>
                  <a:pt x="698" y="1245"/>
                  <a:pt x="730" y="1247"/>
                  <a:pt x="761" y="1247"/>
                </a:cubicBezTo>
                <a:cubicBezTo>
                  <a:pt x="994" y="1247"/>
                  <a:pt x="1214" y="1180"/>
                  <a:pt x="1382" y="1059"/>
                </a:cubicBezTo>
                <a:cubicBezTo>
                  <a:pt x="1562" y="926"/>
                  <a:pt x="1662" y="748"/>
                  <a:pt x="1662" y="554"/>
                </a:cubicBezTo>
                <a:cubicBezTo>
                  <a:pt x="1662" y="498"/>
                  <a:pt x="1653" y="443"/>
                  <a:pt x="1637" y="390"/>
                </a:cubicBezTo>
                <a:cubicBezTo>
                  <a:pt x="1820" y="490"/>
                  <a:pt x="1939" y="650"/>
                  <a:pt x="1939" y="831"/>
                </a:cubicBezTo>
                <a:cubicBezTo>
                  <a:pt x="1939" y="1008"/>
                  <a:pt x="1827" y="1163"/>
                  <a:pt x="1651" y="1265"/>
                </a:cubicBezTo>
                <a:cubicBezTo>
                  <a:pt x="1688" y="1355"/>
                  <a:pt x="1736" y="1397"/>
                  <a:pt x="1778" y="1445"/>
                </a:cubicBezTo>
                <a:close/>
              </a:path>
            </a:pathLst>
          </a:custGeom>
          <a:solidFill>
            <a:schemeClr val="tx2"/>
          </a:solidFill>
          <a:ln>
            <a:noFill/>
          </a:ln>
        </p:spPr>
        <p:txBody>
          <a:bodyPr wrap="none" lIns="91431" tIns="45716" rIns="91431" bIns="45716" anchor="ctr"/>
          <a:lstStyle/>
          <a:p>
            <a:endParaRPr lang="en-US"/>
          </a:p>
        </p:txBody>
      </p:sp>
      <p:sp>
        <p:nvSpPr>
          <p:cNvPr id="88" name="Freeform 87"/>
          <p:cNvSpPr>
            <a:spLocks noChangeArrowheads="1"/>
          </p:cNvSpPr>
          <p:nvPr/>
        </p:nvSpPr>
        <p:spPr bwMode="auto">
          <a:xfrm>
            <a:off x="2627208" y="5498523"/>
            <a:ext cx="377825" cy="376238"/>
          </a:xfrm>
          <a:custGeom>
            <a:avLst/>
            <a:gdLst>
              <a:gd name="T0" fmla="*/ 91253347 w 1536"/>
              <a:gd name="T1" fmla="*/ 7167272 h 1525"/>
              <a:gd name="T2" fmla="*/ 59021381 w 1536"/>
              <a:gd name="T3" fmla="*/ 39602195 h 1525"/>
              <a:gd name="T4" fmla="*/ 59021381 w 1536"/>
              <a:gd name="T5" fmla="*/ 88375962 h 1525"/>
              <a:gd name="T6" fmla="*/ 56421129 w 1536"/>
              <a:gd name="T7" fmla="*/ 92202735 h 1525"/>
              <a:gd name="T8" fmla="*/ 54788315 w 1536"/>
              <a:gd name="T9" fmla="*/ 92567130 h 1525"/>
              <a:gd name="T10" fmla="*/ 51885507 w 1536"/>
              <a:gd name="T11" fmla="*/ 91291622 h 1525"/>
              <a:gd name="T12" fmla="*/ 35134773 w 1536"/>
              <a:gd name="T13" fmla="*/ 74466752 h 1525"/>
              <a:gd name="T14" fmla="*/ 33864779 w 1536"/>
              <a:gd name="T15" fmla="*/ 71551092 h 1525"/>
              <a:gd name="T16" fmla="*/ 33864779 w 1536"/>
              <a:gd name="T17" fmla="*/ 39602195 h 1525"/>
              <a:gd name="T18" fmla="*/ 1572303 w 1536"/>
              <a:gd name="T19" fmla="*/ 7167272 h 1525"/>
              <a:gd name="T20" fmla="*/ 665129 w 1536"/>
              <a:gd name="T21" fmla="*/ 2551017 h 1525"/>
              <a:gd name="T22" fmla="*/ 4535376 w 1536"/>
              <a:gd name="T23" fmla="*/ 0 h 1525"/>
              <a:gd name="T24" fmla="*/ 88350785 w 1536"/>
              <a:gd name="T25" fmla="*/ 0 h 1525"/>
              <a:gd name="T26" fmla="*/ 92160520 w 1536"/>
              <a:gd name="T27" fmla="*/ 2551017 h 1525"/>
              <a:gd name="T28" fmla="*/ 91253347 w 1536"/>
              <a:gd name="T29" fmla="*/ 7167272 h 15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536" h="1525">
                <a:moveTo>
                  <a:pt x="1509" y="118"/>
                </a:moveTo>
                <a:lnTo>
                  <a:pt x="976" y="652"/>
                </a:lnTo>
                <a:lnTo>
                  <a:pt x="976" y="1455"/>
                </a:lnTo>
                <a:cubicBezTo>
                  <a:pt x="976" y="1483"/>
                  <a:pt x="958" y="1508"/>
                  <a:pt x="933" y="1518"/>
                </a:cubicBezTo>
                <a:cubicBezTo>
                  <a:pt x="925" y="1522"/>
                  <a:pt x="915" y="1524"/>
                  <a:pt x="906" y="1524"/>
                </a:cubicBezTo>
                <a:cubicBezTo>
                  <a:pt x="888" y="1524"/>
                  <a:pt x="871" y="1517"/>
                  <a:pt x="858" y="1503"/>
                </a:cubicBezTo>
                <a:lnTo>
                  <a:pt x="581" y="1226"/>
                </a:lnTo>
                <a:cubicBezTo>
                  <a:pt x="568" y="1213"/>
                  <a:pt x="560" y="1196"/>
                  <a:pt x="560" y="1178"/>
                </a:cubicBezTo>
                <a:lnTo>
                  <a:pt x="560" y="652"/>
                </a:lnTo>
                <a:lnTo>
                  <a:pt x="26" y="118"/>
                </a:lnTo>
                <a:cubicBezTo>
                  <a:pt x="6" y="99"/>
                  <a:pt x="0" y="68"/>
                  <a:pt x="11" y="42"/>
                </a:cubicBezTo>
                <a:cubicBezTo>
                  <a:pt x="22" y="17"/>
                  <a:pt x="47" y="0"/>
                  <a:pt x="75" y="0"/>
                </a:cubicBezTo>
                <a:lnTo>
                  <a:pt x="1461" y="0"/>
                </a:lnTo>
                <a:cubicBezTo>
                  <a:pt x="1489" y="0"/>
                  <a:pt x="1514" y="17"/>
                  <a:pt x="1524" y="42"/>
                </a:cubicBezTo>
                <a:cubicBezTo>
                  <a:pt x="1535" y="68"/>
                  <a:pt x="1530" y="99"/>
                  <a:pt x="1509" y="118"/>
                </a:cubicBezTo>
              </a:path>
            </a:pathLst>
          </a:custGeom>
          <a:solidFill>
            <a:schemeClr val="tx2"/>
          </a:solidFill>
          <a:ln>
            <a:noFill/>
          </a:ln>
        </p:spPr>
        <p:txBody>
          <a:bodyPr wrap="none" lIns="91431" tIns="45716" rIns="91431" bIns="45716" anchor="ctr"/>
          <a:lstStyle/>
          <a:p>
            <a:endParaRPr lang="en-US"/>
          </a:p>
        </p:txBody>
      </p:sp>
      <p:sp>
        <p:nvSpPr>
          <p:cNvPr id="3" name="TextBox 2"/>
          <p:cNvSpPr txBox="1"/>
          <p:nvPr/>
        </p:nvSpPr>
        <p:spPr>
          <a:xfrm>
            <a:off x="7742420" y="3807070"/>
            <a:ext cx="3622963" cy="646331"/>
          </a:xfrm>
          <a:prstGeom prst="rect">
            <a:avLst/>
          </a:prstGeom>
          <a:noFill/>
        </p:spPr>
        <p:txBody>
          <a:bodyPr wrap="square" rtlCol="0">
            <a:spAutoFit/>
          </a:bodyPr>
          <a:lstStyle/>
          <a:p>
            <a:r>
              <a:rPr lang="en-US" dirty="0"/>
              <a:t>Use simple flat icons without applying additional styles.</a:t>
            </a:r>
          </a:p>
        </p:txBody>
      </p:sp>
      <p:sp>
        <p:nvSpPr>
          <p:cNvPr id="89" name="Freeform 88"/>
          <p:cNvSpPr>
            <a:spLocks noChangeArrowheads="1"/>
          </p:cNvSpPr>
          <p:nvPr/>
        </p:nvSpPr>
        <p:spPr bwMode="auto">
          <a:xfrm>
            <a:off x="7876310" y="1991538"/>
            <a:ext cx="1440787" cy="1568450"/>
          </a:xfrm>
          <a:custGeom>
            <a:avLst/>
            <a:gdLst>
              <a:gd name="T0" fmla="*/ 75013469 w 1525"/>
              <a:gd name="T1" fmla="*/ 100631150 h 1664"/>
              <a:gd name="T2" fmla="*/ 17553661 w 1525"/>
              <a:gd name="T3" fmla="*/ 100631150 h 1664"/>
              <a:gd name="T4" fmla="*/ 0 w 1525"/>
              <a:gd name="T5" fmla="*/ 83687938 h 1664"/>
              <a:gd name="T6" fmla="*/ 18282700 w 1525"/>
              <a:gd name="T7" fmla="*/ 46654629 h 1664"/>
              <a:gd name="T8" fmla="*/ 16824870 w 1525"/>
              <a:gd name="T9" fmla="*/ 54521226 h 1664"/>
              <a:gd name="T10" fmla="*/ 16824870 w 1525"/>
              <a:gd name="T11" fmla="*/ 67833890 h 1664"/>
              <a:gd name="T12" fmla="*/ 8382089 w 1525"/>
              <a:gd name="T13" fmla="*/ 79694089 h 1664"/>
              <a:gd name="T14" fmla="*/ 21015791 w 1525"/>
              <a:gd name="T15" fmla="*/ 92220094 h 1664"/>
              <a:gd name="T16" fmla="*/ 33649740 w 1525"/>
              <a:gd name="T17" fmla="*/ 79694089 h 1664"/>
              <a:gd name="T18" fmla="*/ 25206959 w 1525"/>
              <a:gd name="T19" fmla="*/ 67833890 h 1664"/>
              <a:gd name="T20" fmla="*/ 25206959 w 1525"/>
              <a:gd name="T21" fmla="*/ 54521226 h 1664"/>
              <a:gd name="T22" fmla="*/ 26846863 w 1525"/>
              <a:gd name="T23" fmla="*/ 48409353 h 1664"/>
              <a:gd name="T24" fmla="*/ 46283442 w 1525"/>
              <a:gd name="T25" fmla="*/ 55247335 h 1664"/>
              <a:gd name="T26" fmla="*/ 65659575 w 1525"/>
              <a:gd name="T27" fmla="*/ 48409353 h 1664"/>
              <a:gd name="T28" fmla="*/ 67299480 w 1525"/>
              <a:gd name="T29" fmla="*/ 54521226 h 1664"/>
              <a:gd name="T30" fmla="*/ 67299480 w 1525"/>
              <a:gd name="T31" fmla="*/ 58696479 h 1664"/>
              <a:gd name="T32" fmla="*/ 50474610 w 1525"/>
              <a:gd name="T33" fmla="*/ 75458286 h 1664"/>
              <a:gd name="T34" fmla="*/ 50474610 w 1525"/>
              <a:gd name="T35" fmla="*/ 81327959 h 1664"/>
              <a:gd name="T36" fmla="*/ 48348680 w 1525"/>
              <a:gd name="T37" fmla="*/ 85926817 h 1664"/>
              <a:gd name="T38" fmla="*/ 54665531 w 1525"/>
              <a:gd name="T39" fmla="*/ 92220094 h 1664"/>
              <a:gd name="T40" fmla="*/ 60982629 w 1525"/>
              <a:gd name="T41" fmla="*/ 85926817 h 1664"/>
              <a:gd name="T42" fmla="*/ 58917391 w 1525"/>
              <a:gd name="T43" fmla="*/ 81327959 h 1664"/>
              <a:gd name="T44" fmla="*/ 58917391 w 1525"/>
              <a:gd name="T45" fmla="*/ 75458286 h 1664"/>
              <a:gd name="T46" fmla="*/ 67299480 w 1525"/>
              <a:gd name="T47" fmla="*/ 67107535 h 1664"/>
              <a:gd name="T48" fmla="*/ 75742260 w 1525"/>
              <a:gd name="T49" fmla="*/ 75458286 h 1664"/>
              <a:gd name="T50" fmla="*/ 75742260 w 1525"/>
              <a:gd name="T51" fmla="*/ 81327959 h 1664"/>
              <a:gd name="T52" fmla="*/ 73616331 w 1525"/>
              <a:gd name="T53" fmla="*/ 85926817 h 1664"/>
              <a:gd name="T54" fmla="*/ 79933182 w 1525"/>
              <a:gd name="T55" fmla="*/ 92220094 h 1664"/>
              <a:gd name="T56" fmla="*/ 86250279 w 1525"/>
              <a:gd name="T57" fmla="*/ 85926817 h 1664"/>
              <a:gd name="T58" fmla="*/ 84124350 w 1525"/>
              <a:gd name="T59" fmla="*/ 81327959 h 1664"/>
              <a:gd name="T60" fmla="*/ 84124350 w 1525"/>
              <a:gd name="T61" fmla="*/ 75458286 h 1664"/>
              <a:gd name="T62" fmla="*/ 75742260 w 1525"/>
              <a:gd name="T63" fmla="*/ 60995908 h 1664"/>
              <a:gd name="T64" fmla="*/ 74284431 w 1525"/>
              <a:gd name="T65" fmla="*/ 46654629 h 1664"/>
              <a:gd name="T66" fmla="*/ 92567130 w 1525"/>
              <a:gd name="T67" fmla="*/ 83687938 h 1664"/>
              <a:gd name="T68" fmla="*/ 75013469 w 1525"/>
              <a:gd name="T69" fmla="*/ 100631150 h 1664"/>
              <a:gd name="T70" fmla="*/ 21015791 w 1525"/>
              <a:gd name="T71" fmla="*/ 83869342 h 1664"/>
              <a:gd name="T72" fmla="*/ 16824870 w 1525"/>
              <a:gd name="T73" fmla="*/ 79694089 h 1664"/>
              <a:gd name="T74" fmla="*/ 21015791 w 1525"/>
              <a:gd name="T75" fmla="*/ 75458286 h 1664"/>
              <a:gd name="T76" fmla="*/ 25206959 w 1525"/>
              <a:gd name="T77" fmla="*/ 79694089 h 1664"/>
              <a:gd name="T78" fmla="*/ 21015791 w 1525"/>
              <a:gd name="T79" fmla="*/ 83869342 h 1664"/>
              <a:gd name="T80" fmla="*/ 46283442 w 1525"/>
              <a:gd name="T81" fmla="*/ 50345973 h 1664"/>
              <a:gd name="T82" fmla="*/ 21015791 w 1525"/>
              <a:gd name="T83" fmla="*/ 25172863 h 1664"/>
              <a:gd name="T84" fmla="*/ 46283442 w 1525"/>
              <a:gd name="T85" fmla="*/ 0 h 1664"/>
              <a:gd name="T86" fmla="*/ 71490401 w 1525"/>
              <a:gd name="T87" fmla="*/ 25172863 h 1664"/>
              <a:gd name="T88" fmla="*/ 46283442 w 1525"/>
              <a:gd name="T89" fmla="*/ 50345973 h 166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5" h="1664">
                <a:moveTo>
                  <a:pt x="1235" y="1663"/>
                </a:moveTo>
                <a:lnTo>
                  <a:pt x="289" y="1663"/>
                </a:lnTo>
                <a:cubicBezTo>
                  <a:pt x="116" y="1663"/>
                  <a:pt x="0" y="1559"/>
                  <a:pt x="0" y="1383"/>
                </a:cubicBezTo>
                <a:cubicBezTo>
                  <a:pt x="0" y="1167"/>
                  <a:pt x="43" y="827"/>
                  <a:pt x="301" y="771"/>
                </a:cubicBezTo>
                <a:cubicBezTo>
                  <a:pt x="283" y="812"/>
                  <a:pt x="277" y="857"/>
                  <a:pt x="277" y="901"/>
                </a:cubicBezTo>
                <a:lnTo>
                  <a:pt x="277" y="1121"/>
                </a:lnTo>
                <a:cubicBezTo>
                  <a:pt x="194" y="1150"/>
                  <a:pt x="138" y="1229"/>
                  <a:pt x="138" y="1317"/>
                </a:cubicBezTo>
                <a:cubicBezTo>
                  <a:pt x="138" y="1431"/>
                  <a:pt x="231" y="1524"/>
                  <a:pt x="346" y="1524"/>
                </a:cubicBezTo>
                <a:cubicBezTo>
                  <a:pt x="461" y="1524"/>
                  <a:pt x="554" y="1431"/>
                  <a:pt x="554" y="1317"/>
                </a:cubicBezTo>
                <a:cubicBezTo>
                  <a:pt x="554" y="1229"/>
                  <a:pt x="498" y="1150"/>
                  <a:pt x="415" y="1121"/>
                </a:cubicBezTo>
                <a:lnTo>
                  <a:pt x="415" y="901"/>
                </a:lnTo>
                <a:cubicBezTo>
                  <a:pt x="415" y="865"/>
                  <a:pt x="419" y="829"/>
                  <a:pt x="442" y="800"/>
                </a:cubicBezTo>
                <a:cubicBezTo>
                  <a:pt x="533" y="872"/>
                  <a:pt x="646" y="913"/>
                  <a:pt x="762" y="913"/>
                </a:cubicBezTo>
                <a:cubicBezTo>
                  <a:pt x="878" y="913"/>
                  <a:pt x="990" y="872"/>
                  <a:pt x="1081" y="800"/>
                </a:cubicBezTo>
                <a:cubicBezTo>
                  <a:pt x="1105" y="829"/>
                  <a:pt x="1108" y="865"/>
                  <a:pt x="1108" y="901"/>
                </a:cubicBezTo>
                <a:lnTo>
                  <a:pt x="1108" y="970"/>
                </a:lnTo>
                <a:cubicBezTo>
                  <a:pt x="956" y="970"/>
                  <a:pt x="831" y="1095"/>
                  <a:pt x="831" y="1247"/>
                </a:cubicBezTo>
                <a:lnTo>
                  <a:pt x="831" y="1344"/>
                </a:lnTo>
                <a:cubicBezTo>
                  <a:pt x="809" y="1363"/>
                  <a:pt x="796" y="1391"/>
                  <a:pt x="796" y="1420"/>
                </a:cubicBezTo>
                <a:cubicBezTo>
                  <a:pt x="796" y="1478"/>
                  <a:pt x="843" y="1524"/>
                  <a:pt x="900" y="1524"/>
                </a:cubicBezTo>
                <a:cubicBezTo>
                  <a:pt x="958" y="1524"/>
                  <a:pt x="1004" y="1478"/>
                  <a:pt x="1004" y="1420"/>
                </a:cubicBezTo>
                <a:cubicBezTo>
                  <a:pt x="1004" y="1391"/>
                  <a:pt x="991" y="1363"/>
                  <a:pt x="970" y="1344"/>
                </a:cubicBezTo>
                <a:lnTo>
                  <a:pt x="970" y="1247"/>
                </a:lnTo>
                <a:cubicBezTo>
                  <a:pt x="970" y="1171"/>
                  <a:pt x="1032" y="1109"/>
                  <a:pt x="1108" y="1109"/>
                </a:cubicBezTo>
                <a:cubicBezTo>
                  <a:pt x="1184" y="1109"/>
                  <a:pt x="1247" y="1171"/>
                  <a:pt x="1247" y="1247"/>
                </a:cubicBezTo>
                <a:lnTo>
                  <a:pt x="1247" y="1344"/>
                </a:lnTo>
                <a:cubicBezTo>
                  <a:pt x="1225" y="1363"/>
                  <a:pt x="1212" y="1391"/>
                  <a:pt x="1212" y="1420"/>
                </a:cubicBezTo>
                <a:cubicBezTo>
                  <a:pt x="1212" y="1478"/>
                  <a:pt x="1259" y="1524"/>
                  <a:pt x="1316" y="1524"/>
                </a:cubicBezTo>
                <a:cubicBezTo>
                  <a:pt x="1373" y="1524"/>
                  <a:pt x="1420" y="1478"/>
                  <a:pt x="1420" y="1420"/>
                </a:cubicBezTo>
                <a:cubicBezTo>
                  <a:pt x="1420" y="1391"/>
                  <a:pt x="1407" y="1363"/>
                  <a:pt x="1385" y="1344"/>
                </a:cubicBezTo>
                <a:lnTo>
                  <a:pt x="1385" y="1247"/>
                </a:lnTo>
                <a:cubicBezTo>
                  <a:pt x="1385" y="1149"/>
                  <a:pt x="1332" y="1057"/>
                  <a:pt x="1247" y="1008"/>
                </a:cubicBezTo>
                <a:cubicBezTo>
                  <a:pt x="1247" y="929"/>
                  <a:pt x="1254" y="845"/>
                  <a:pt x="1223" y="771"/>
                </a:cubicBezTo>
                <a:cubicBezTo>
                  <a:pt x="1480" y="827"/>
                  <a:pt x="1524" y="1167"/>
                  <a:pt x="1524" y="1383"/>
                </a:cubicBezTo>
                <a:cubicBezTo>
                  <a:pt x="1524" y="1559"/>
                  <a:pt x="1408" y="1663"/>
                  <a:pt x="1235" y="1663"/>
                </a:cubicBezTo>
                <a:close/>
                <a:moveTo>
                  <a:pt x="346" y="1386"/>
                </a:moveTo>
                <a:cubicBezTo>
                  <a:pt x="308" y="1386"/>
                  <a:pt x="277" y="1354"/>
                  <a:pt x="277" y="1317"/>
                </a:cubicBezTo>
                <a:cubicBezTo>
                  <a:pt x="277" y="1279"/>
                  <a:pt x="308" y="1247"/>
                  <a:pt x="346" y="1247"/>
                </a:cubicBezTo>
                <a:cubicBezTo>
                  <a:pt x="384" y="1247"/>
                  <a:pt x="415" y="1279"/>
                  <a:pt x="415" y="1317"/>
                </a:cubicBezTo>
                <a:cubicBezTo>
                  <a:pt x="415" y="1354"/>
                  <a:pt x="384" y="1386"/>
                  <a:pt x="346" y="1386"/>
                </a:cubicBezTo>
                <a:close/>
                <a:moveTo>
                  <a:pt x="762" y="832"/>
                </a:moveTo>
                <a:cubicBezTo>
                  <a:pt x="532" y="832"/>
                  <a:pt x="346" y="645"/>
                  <a:pt x="346" y="416"/>
                </a:cubicBezTo>
                <a:cubicBezTo>
                  <a:pt x="346" y="187"/>
                  <a:pt x="533" y="0"/>
                  <a:pt x="762" y="0"/>
                </a:cubicBezTo>
                <a:cubicBezTo>
                  <a:pt x="992" y="0"/>
                  <a:pt x="1177" y="187"/>
                  <a:pt x="1177" y="416"/>
                </a:cubicBezTo>
                <a:cubicBezTo>
                  <a:pt x="1177" y="645"/>
                  <a:pt x="991" y="832"/>
                  <a:pt x="762" y="832"/>
                </a:cubicBezTo>
                <a:close/>
              </a:path>
            </a:pathLst>
          </a:custGeom>
          <a:solidFill>
            <a:srgbClr val="9FD9D8"/>
          </a:solidFill>
          <a:ln>
            <a:noFill/>
          </a:ln>
        </p:spPr>
        <p:txBody>
          <a:bodyPr wrap="none" lIns="91431" tIns="45716" rIns="91431" bIns="45716" anchor="ctr"/>
          <a:lstStyle/>
          <a:p>
            <a:endParaRPr lang="en-US"/>
          </a:p>
        </p:txBody>
      </p:sp>
      <p:sp>
        <p:nvSpPr>
          <p:cNvPr id="90" name="Freeform 89"/>
          <p:cNvSpPr>
            <a:spLocks noChangeArrowheads="1"/>
          </p:cNvSpPr>
          <p:nvPr/>
        </p:nvSpPr>
        <p:spPr bwMode="auto">
          <a:xfrm>
            <a:off x="9533804" y="1991539"/>
            <a:ext cx="1892870" cy="1565258"/>
          </a:xfrm>
          <a:custGeom>
            <a:avLst/>
            <a:gdLst>
              <a:gd name="T0" fmla="*/ 121868935 w 2010"/>
              <a:gd name="T1" fmla="*/ 79694089 h 1664"/>
              <a:gd name="T2" fmla="*/ 117622661 w 2010"/>
              <a:gd name="T3" fmla="*/ 83869342 h 1664"/>
              <a:gd name="T4" fmla="*/ 105065697 w 2010"/>
              <a:gd name="T5" fmla="*/ 83869342 h 1664"/>
              <a:gd name="T6" fmla="*/ 88201841 w 2010"/>
              <a:gd name="T7" fmla="*/ 100631150 h 1664"/>
              <a:gd name="T8" fmla="*/ 71398604 w 2010"/>
              <a:gd name="T9" fmla="*/ 83869342 h 1664"/>
              <a:gd name="T10" fmla="*/ 46224057 w 2010"/>
              <a:gd name="T11" fmla="*/ 83869342 h 1664"/>
              <a:gd name="T12" fmla="*/ 29420820 w 2010"/>
              <a:gd name="T13" fmla="*/ 100631150 h 1664"/>
              <a:gd name="T14" fmla="*/ 12617583 w 2010"/>
              <a:gd name="T15" fmla="*/ 83869342 h 1664"/>
              <a:gd name="T16" fmla="*/ 4185655 w 2010"/>
              <a:gd name="T17" fmla="*/ 83869342 h 1664"/>
              <a:gd name="T18" fmla="*/ 0 w 2010"/>
              <a:gd name="T19" fmla="*/ 79694089 h 1664"/>
              <a:gd name="T20" fmla="*/ 4185655 w 2010"/>
              <a:gd name="T21" fmla="*/ 75458286 h 1664"/>
              <a:gd name="T22" fmla="*/ 4185655 w 2010"/>
              <a:gd name="T23" fmla="*/ 48227949 h 1664"/>
              <a:gd name="T24" fmla="*/ 7157947 w 2010"/>
              <a:gd name="T25" fmla="*/ 41087461 h 1664"/>
              <a:gd name="T26" fmla="*/ 20139489 w 2010"/>
              <a:gd name="T27" fmla="*/ 28138098 h 1664"/>
              <a:gd name="T28" fmla="*/ 27297683 w 2010"/>
              <a:gd name="T29" fmla="*/ 25172863 h 1664"/>
              <a:gd name="T30" fmla="*/ 37792129 w 2010"/>
              <a:gd name="T31" fmla="*/ 25172863 h 1664"/>
              <a:gd name="T32" fmla="*/ 37792129 w 2010"/>
              <a:gd name="T33" fmla="*/ 4235803 h 1664"/>
              <a:gd name="T34" fmla="*/ 42038403 w 2010"/>
              <a:gd name="T35" fmla="*/ 0 h 1664"/>
              <a:gd name="T36" fmla="*/ 117622661 w 2010"/>
              <a:gd name="T37" fmla="*/ 0 h 1664"/>
              <a:gd name="T38" fmla="*/ 121868935 w 2010"/>
              <a:gd name="T39" fmla="*/ 4235803 h 1664"/>
              <a:gd name="T40" fmla="*/ 121868935 w 2010"/>
              <a:gd name="T41" fmla="*/ 79694089 h 1664"/>
              <a:gd name="T42" fmla="*/ 37792129 w 2010"/>
              <a:gd name="T43" fmla="*/ 33584165 h 1664"/>
              <a:gd name="T44" fmla="*/ 27418921 w 2010"/>
              <a:gd name="T45" fmla="*/ 33584165 h 1664"/>
              <a:gd name="T46" fmla="*/ 25963084 w 2010"/>
              <a:gd name="T47" fmla="*/ 34128625 h 1664"/>
              <a:gd name="T48" fmla="*/ 13163645 w 2010"/>
              <a:gd name="T49" fmla="*/ 46896584 h 1664"/>
              <a:gd name="T50" fmla="*/ 12617583 w 2010"/>
              <a:gd name="T51" fmla="*/ 48349049 h 1664"/>
              <a:gd name="T52" fmla="*/ 12617583 w 2010"/>
              <a:gd name="T53" fmla="*/ 50345973 h 1664"/>
              <a:gd name="T54" fmla="*/ 37792129 w 2010"/>
              <a:gd name="T55" fmla="*/ 50345973 h 1664"/>
              <a:gd name="T56" fmla="*/ 37792129 w 2010"/>
              <a:gd name="T57" fmla="*/ 33584165 h 1664"/>
              <a:gd name="T58" fmla="*/ 29420820 w 2010"/>
              <a:gd name="T59" fmla="*/ 75458286 h 1664"/>
              <a:gd name="T60" fmla="*/ 20988892 w 2010"/>
              <a:gd name="T61" fmla="*/ 83869342 h 1664"/>
              <a:gd name="T62" fmla="*/ 29420820 w 2010"/>
              <a:gd name="T63" fmla="*/ 92220094 h 1664"/>
              <a:gd name="T64" fmla="*/ 37792129 w 2010"/>
              <a:gd name="T65" fmla="*/ 83869342 h 1664"/>
              <a:gd name="T66" fmla="*/ 29420820 w 2010"/>
              <a:gd name="T67" fmla="*/ 75458286 h 1664"/>
              <a:gd name="T68" fmla="*/ 105065697 w 2010"/>
              <a:gd name="T69" fmla="*/ 27290888 h 1664"/>
              <a:gd name="T70" fmla="*/ 102942561 w 2010"/>
              <a:gd name="T71" fmla="*/ 25172863 h 1664"/>
              <a:gd name="T72" fmla="*/ 88201841 w 2010"/>
              <a:gd name="T73" fmla="*/ 25172863 h 1664"/>
              <a:gd name="T74" fmla="*/ 88201841 w 2010"/>
              <a:gd name="T75" fmla="*/ 10529080 h 1664"/>
              <a:gd name="T76" fmla="*/ 86139323 w 2010"/>
              <a:gd name="T77" fmla="*/ 8411056 h 1664"/>
              <a:gd name="T78" fmla="*/ 73521741 w 2010"/>
              <a:gd name="T79" fmla="*/ 8411056 h 1664"/>
              <a:gd name="T80" fmla="*/ 71398604 w 2010"/>
              <a:gd name="T81" fmla="*/ 10529080 h 1664"/>
              <a:gd name="T82" fmla="*/ 71398604 w 2010"/>
              <a:gd name="T83" fmla="*/ 25172863 h 1664"/>
              <a:gd name="T84" fmla="*/ 56718503 w 2010"/>
              <a:gd name="T85" fmla="*/ 25172863 h 1664"/>
              <a:gd name="T86" fmla="*/ 54595367 w 2010"/>
              <a:gd name="T87" fmla="*/ 27290888 h 1664"/>
              <a:gd name="T88" fmla="*/ 54595367 w 2010"/>
              <a:gd name="T89" fmla="*/ 39816893 h 1664"/>
              <a:gd name="T90" fmla="*/ 56718503 w 2010"/>
              <a:gd name="T91" fmla="*/ 41934671 h 1664"/>
              <a:gd name="T92" fmla="*/ 71398604 w 2010"/>
              <a:gd name="T93" fmla="*/ 41934671 h 1664"/>
              <a:gd name="T94" fmla="*/ 71398604 w 2010"/>
              <a:gd name="T95" fmla="*/ 56639004 h 1664"/>
              <a:gd name="T96" fmla="*/ 73521741 w 2010"/>
              <a:gd name="T97" fmla="*/ 58696479 h 1664"/>
              <a:gd name="T98" fmla="*/ 86139323 w 2010"/>
              <a:gd name="T99" fmla="*/ 58696479 h 1664"/>
              <a:gd name="T100" fmla="*/ 88201841 w 2010"/>
              <a:gd name="T101" fmla="*/ 56639004 h 1664"/>
              <a:gd name="T102" fmla="*/ 88201841 w 2010"/>
              <a:gd name="T103" fmla="*/ 41934671 h 1664"/>
              <a:gd name="T104" fmla="*/ 102942561 w 2010"/>
              <a:gd name="T105" fmla="*/ 41934671 h 1664"/>
              <a:gd name="T106" fmla="*/ 105065697 w 2010"/>
              <a:gd name="T107" fmla="*/ 39816893 h 1664"/>
              <a:gd name="T108" fmla="*/ 105065697 w 2010"/>
              <a:gd name="T109" fmla="*/ 27290888 h 1664"/>
              <a:gd name="T110" fmla="*/ 88201841 w 2010"/>
              <a:gd name="T111" fmla="*/ 75458286 h 1664"/>
              <a:gd name="T112" fmla="*/ 79830532 w 2010"/>
              <a:gd name="T113" fmla="*/ 83869342 h 1664"/>
              <a:gd name="T114" fmla="*/ 88201841 w 2010"/>
              <a:gd name="T115" fmla="*/ 92220094 h 1664"/>
              <a:gd name="T116" fmla="*/ 96633769 w 2010"/>
              <a:gd name="T117" fmla="*/ 83869342 h 1664"/>
              <a:gd name="T118" fmla="*/ 88201841 w 2010"/>
              <a:gd name="T119" fmla="*/ 75458286 h 166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10" h="1664">
                <a:moveTo>
                  <a:pt x="2009" y="1317"/>
                </a:moveTo>
                <a:cubicBezTo>
                  <a:pt x="2009" y="1354"/>
                  <a:pt x="1977" y="1386"/>
                  <a:pt x="1939" y="1386"/>
                </a:cubicBezTo>
                <a:lnTo>
                  <a:pt x="1732" y="1386"/>
                </a:lnTo>
                <a:cubicBezTo>
                  <a:pt x="1732" y="1538"/>
                  <a:pt x="1608" y="1663"/>
                  <a:pt x="1454" y="1663"/>
                </a:cubicBezTo>
                <a:cubicBezTo>
                  <a:pt x="1302" y="1663"/>
                  <a:pt x="1177" y="1538"/>
                  <a:pt x="1177" y="1386"/>
                </a:cubicBezTo>
                <a:lnTo>
                  <a:pt x="762" y="1386"/>
                </a:lnTo>
                <a:cubicBezTo>
                  <a:pt x="762" y="1538"/>
                  <a:pt x="639" y="1663"/>
                  <a:pt x="485" y="1663"/>
                </a:cubicBezTo>
                <a:cubicBezTo>
                  <a:pt x="332" y="1663"/>
                  <a:pt x="208" y="1538"/>
                  <a:pt x="208" y="1386"/>
                </a:cubicBezTo>
                <a:lnTo>
                  <a:pt x="69" y="1386"/>
                </a:lnTo>
                <a:cubicBezTo>
                  <a:pt x="31" y="1386"/>
                  <a:pt x="0" y="1354"/>
                  <a:pt x="0" y="1317"/>
                </a:cubicBezTo>
                <a:cubicBezTo>
                  <a:pt x="0" y="1279"/>
                  <a:pt x="31" y="1247"/>
                  <a:pt x="69" y="1247"/>
                </a:cubicBezTo>
                <a:lnTo>
                  <a:pt x="69" y="797"/>
                </a:lnTo>
                <a:cubicBezTo>
                  <a:pt x="69" y="759"/>
                  <a:pt x="91" y="706"/>
                  <a:pt x="118" y="679"/>
                </a:cubicBezTo>
                <a:lnTo>
                  <a:pt x="332" y="465"/>
                </a:lnTo>
                <a:cubicBezTo>
                  <a:pt x="359" y="438"/>
                  <a:pt x="412" y="416"/>
                  <a:pt x="450" y="416"/>
                </a:cubicBezTo>
                <a:lnTo>
                  <a:pt x="623" y="416"/>
                </a:lnTo>
                <a:lnTo>
                  <a:pt x="623" y="70"/>
                </a:lnTo>
                <a:cubicBezTo>
                  <a:pt x="623" y="32"/>
                  <a:pt x="655" y="0"/>
                  <a:pt x="693" y="0"/>
                </a:cubicBezTo>
                <a:lnTo>
                  <a:pt x="1939" y="0"/>
                </a:lnTo>
                <a:cubicBezTo>
                  <a:pt x="1977" y="0"/>
                  <a:pt x="2009" y="32"/>
                  <a:pt x="2009" y="70"/>
                </a:cubicBezTo>
                <a:lnTo>
                  <a:pt x="2009" y="1317"/>
                </a:lnTo>
                <a:close/>
                <a:moveTo>
                  <a:pt x="623" y="555"/>
                </a:moveTo>
                <a:lnTo>
                  <a:pt x="452" y="555"/>
                </a:lnTo>
                <a:cubicBezTo>
                  <a:pt x="446" y="556"/>
                  <a:pt x="434" y="560"/>
                  <a:pt x="428" y="564"/>
                </a:cubicBezTo>
                <a:lnTo>
                  <a:pt x="217" y="775"/>
                </a:lnTo>
                <a:cubicBezTo>
                  <a:pt x="214" y="781"/>
                  <a:pt x="209" y="793"/>
                  <a:pt x="208" y="799"/>
                </a:cubicBezTo>
                <a:lnTo>
                  <a:pt x="208" y="832"/>
                </a:lnTo>
                <a:lnTo>
                  <a:pt x="623" y="832"/>
                </a:lnTo>
                <a:lnTo>
                  <a:pt x="623" y="555"/>
                </a:lnTo>
                <a:close/>
                <a:moveTo>
                  <a:pt x="485" y="1247"/>
                </a:moveTo>
                <a:cubicBezTo>
                  <a:pt x="408" y="1247"/>
                  <a:pt x="346" y="1309"/>
                  <a:pt x="346" y="1386"/>
                </a:cubicBezTo>
                <a:cubicBezTo>
                  <a:pt x="346" y="1463"/>
                  <a:pt x="408" y="1524"/>
                  <a:pt x="485" y="1524"/>
                </a:cubicBezTo>
                <a:cubicBezTo>
                  <a:pt x="562" y="1524"/>
                  <a:pt x="623" y="1463"/>
                  <a:pt x="623" y="1386"/>
                </a:cubicBezTo>
                <a:cubicBezTo>
                  <a:pt x="623" y="1309"/>
                  <a:pt x="562" y="1247"/>
                  <a:pt x="485" y="1247"/>
                </a:cubicBezTo>
                <a:close/>
                <a:moveTo>
                  <a:pt x="1732" y="451"/>
                </a:moveTo>
                <a:cubicBezTo>
                  <a:pt x="1732" y="431"/>
                  <a:pt x="1716" y="416"/>
                  <a:pt x="1697" y="416"/>
                </a:cubicBezTo>
                <a:lnTo>
                  <a:pt x="1454" y="416"/>
                </a:lnTo>
                <a:lnTo>
                  <a:pt x="1454" y="174"/>
                </a:lnTo>
                <a:cubicBezTo>
                  <a:pt x="1454" y="154"/>
                  <a:pt x="1439" y="139"/>
                  <a:pt x="1420" y="139"/>
                </a:cubicBezTo>
                <a:lnTo>
                  <a:pt x="1212" y="139"/>
                </a:lnTo>
                <a:cubicBezTo>
                  <a:pt x="1193" y="139"/>
                  <a:pt x="1177" y="154"/>
                  <a:pt x="1177" y="174"/>
                </a:cubicBezTo>
                <a:lnTo>
                  <a:pt x="1177" y="416"/>
                </a:lnTo>
                <a:lnTo>
                  <a:pt x="935" y="416"/>
                </a:lnTo>
                <a:cubicBezTo>
                  <a:pt x="915" y="416"/>
                  <a:pt x="900" y="431"/>
                  <a:pt x="900" y="451"/>
                </a:cubicBezTo>
                <a:lnTo>
                  <a:pt x="900" y="658"/>
                </a:lnTo>
                <a:cubicBezTo>
                  <a:pt x="900" y="678"/>
                  <a:pt x="915" y="693"/>
                  <a:pt x="935" y="693"/>
                </a:cubicBezTo>
                <a:lnTo>
                  <a:pt x="1177" y="693"/>
                </a:lnTo>
                <a:lnTo>
                  <a:pt x="1177" y="936"/>
                </a:lnTo>
                <a:cubicBezTo>
                  <a:pt x="1177" y="955"/>
                  <a:pt x="1193" y="970"/>
                  <a:pt x="1212" y="970"/>
                </a:cubicBezTo>
                <a:lnTo>
                  <a:pt x="1420" y="970"/>
                </a:lnTo>
                <a:cubicBezTo>
                  <a:pt x="1439" y="970"/>
                  <a:pt x="1454" y="955"/>
                  <a:pt x="1454" y="936"/>
                </a:cubicBezTo>
                <a:lnTo>
                  <a:pt x="1454" y="693"/>
                </a:lnTo>
                <a:lnTo>
                  <a:pt x="1697" y="693"/>
                </a:lnTo>
                <a:cubicBezTo>
                  <a:pt x="1716" y="693"/>
                  <a:pt x="1732" y="678"/>
                  <a:pt x="1732" y="658"/>
                </a:cubicBezTo>
                <a:lnTo>
                  <a:pt x="1732" y="451"/>
                </a:lnTo>
                <a:close/>
                <a:moveTo>
                  <a:pt x="1454" y="1247"/>
                </a:moveTo>
                <a:cubicBezTo>
                  <a:pt x="1378" y="1247"/>
                  <a:pt x="1316" y="1309"/>
                  <a:pt x="1316" y="1386"/>
                </a:cubicBezTo>
                <a:cubicBezTo>
                  <a:pt x="1316" y="1463"/>
                  <a:pt x="1378" y="1524"/>
                  <a:pt x="1454" y="1524"/>
                </a:cubicBezTo>
                <a:cubicBezTo>
                  <a:pt x="1531" y="1524"/>
                  <a:pt x="1593" y="1463"/>
                  <a:pt x="1593" y="1386"/>
                </a:cubicBezTo>
                <a:cubicBezTo>
                  <a:pt x="1593" y="1309"/>
                  <a:pt x="1531" y="1247"/>
                  <a:pt x="1454" y="1247"/>
                </a:cubicBezTo>
                <a:close/>
              </a:path>
            </a:pathLst>
          </a:custGeom>
          <a:solidFill>
            <a:srgbClr val="8C8279"/>
          </a:solidFill>
          <a:ln>
            <a:noFill/>
          </a:ln>
        </p:spPr>
        <p:txBody>
          <a:bodyPr wrap="none" lIns="91431" tIns="45716" rIns="91431" bIns="45716" anchor="ctr"/>
          <a:lstStyle/>
          <a:p>
            <a:endParaRPr lang="en-US"/>
          </a:p>
        </p:txBody>
      </p:sp>
    </p:spTree>
    <p:extLst>
      <p:ext uri="{BB962C8B-B14F-4D97-AF65-F5344CB8AC3E}">
        <p14:creationId xmlns:p14="http://schemas.microsoft.com/office/powerpoint/2010/main" val="549057740"/>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306979933"/>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5297165"/>
      </p:ext>
    </p:extLst>
  </p:cSld>
  <p:clrMapOvr>
    <a:masterClrMapping/>
  </p:clrMapOvr>
  <p:transition>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E7F662-E9AD-6141-A547-01CC36A88707}"/>
              </a:ext>
            </a:extLst>
          </p:cNvPr>
          <p:cNvSpPr>
            <a:spLocks noGrp="1"/>
          </p:cNvSpPr>
          <p:nvPr>
            <p:ph type="title"/>
          </p:nvPr>
        </p:nvSpPr>
        <p:spPr/>
        <p:txBody>
          <a:bodyPr/>
          <a:lstStyle/>
          <a:p>
            <a:r>
              <a:rPr lang="en-US" dirty="0"/>
              <a:t>Agenda</a:t>
            </a:r>
          </a:p>
        </p:txBody>
      </p:sp>
      <p:sp>
        <p:nvSpPr>
          <p:cNvPr id="5" name="Content Placeholder 4">
            <a:extLst>
              <a:ext uri="{FF2B5EF4-FFF2-40B4-BE49-F238E27FC236}">
                <a16:creationId xmlns:a16="http://schemas.microsoft.com/office/drawing/2014/main" id="{E7DEAE48-2E66-F142-AFA7-605D3E14312E}"/>
              </a:ext>
            </a:extLst>
          </p:cNvPr>
          <p:cNvSpPr>
            <a:spLocks noGrp="1"/>
          </p:cNvSpPr>
          <p:nvPr>
            <p:ph idx="1"/>
          </p:nvPr>
        </p:nvSpPr>
        <p:spPr/>
        <p:txBody>
          <a:bodyPr/>
          <a:lstStyle/>
          <a:p>
            <a:r>
              <a:rPr lang="en-US" dirty="0"/>
              <a:t>Introduction</a:t>
            </a:r>
          </a:p>
          <a:p>
            <a:r>
              <a:rPr lang="en-US" dirty="0"/>
              <a:t>Current Challenges</a:t>
            </a:r>
          </a:p>
          <a:p>
            <a:r>
              <a:rPr lang="en-US" dirty="0"/>
              <a:t>Inline query Statistics</a:t>
            </a:r>
          </a:p>
          <a:p>
            <a:r>
              <a:rPr lang="en-US" dirty="0"/>
              <a:t>Inline query Statistics PM</a:t>
            </a:r>
          </a:p>
          <a:p>
            <a:r>
              <a:rPr lang="en-US" dirty="0"/>
              <a:t>Technical Details</a:t>
            </a:r>
          </a:p>
          <a:p>
            <a:r>
              <a:rPr lang="en-US" dirty="0"/>
              <a:t>Architecture</a:t>
            </a:r>
          </a:p>
          <a:p>
            <a:r>
              <a:rPr lang="en-US" dirty="0"/>
              <a:t>Implementation Plan</a:t>
            </a:r>
          </a:p>
          <a:p>
            <a:r>
              <a:rPr lang="en-US" dirty="0"/>
              <a:t>Repository Pattern</a:t>
            </a:r>
          </a:p>
          <a:p>
            <a:r>
              <a:rPr lang="en-US" dirty="0"/>
              <a:t>Pros and Cons</a:t>
            </a:r>
          </a:p>
        </p:txBody>
      </p:sp>
    </p:spTree>
    <p:extLst>
      <p:ext uri="{BB962C8B-B14F-4D97-AF65-F5344CB8AC3E}">
        <p14:creationId xmlns:p14="http://schemas.microsoft.com/office/powerpoint/2010/main" val="1438382622"/>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8491207"/>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219A1-34E2-4283-A611-7E12A7B6816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6DA7E18-213B-499C-B36C-A2883F0622FB}"/>
              </a:ext>
            </a:extLst>
          </p:cNvPr>
          <p:cNvSpPr>
            <a:spLocks noGrp="1"/>
          </p:cNvSpPr>
          <p:nvPr>
            <p:ph idx="1"/>
          </p:nvPr>
        </p:nvSpPr>
        <p:spPr/>
        <p:txBody>
          <a:bodyPr/>
          <a:lstStyle/>
          <a:p>
            <a:r>
              <a:rPr lang="en-US" dirty="0"/>
              <a:t>The intension of this project is to separate inline queries(Appx 5200+ in PM) which is binding with UI, BL and Data model to separate data repository.</a:t>
            </a:r>
          </a:p>
        </p:txBody>
      </p:sp>
    </p:spTree>
    <p:extLst>
      <p:ext uri="{BB962C8B-B14F-4D97-AF65-F5344CB8AC3E}">
        <p14:creationId xmlns:p14="http://schemas.microsoft.com/office/powerpoint/2010/main" val="1950966994"/>
      </p:ext>
    </p:extLst>
  </p:cSld>
  <p:clrMapOvr>
    <a:masterClrMapping/>
  </p:clrMapOvr>
  <p:transition>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AE47-3C4A-4038-99DD-E3B695E395EC}"/>
              </a:ext>
            </a:extLst>
          </p:cNvPr>
          <p:cNvSpPr>
            <a:spLocks noGrp="1"/>
          </p:cNvSpPr>
          <p:nvPr>
            <p:ph type="title"/>
          </p:nvPr>
        </p:nvSpPr>
        <p:spPr/>
        <p:txBody>
          <a:bodyPr/>
          <a:lstStyle/>
          <a:p>
            <a:r>
              <a:rPr lang="en-US" dirty="0"/>
              <a:t>Current Challenges</a:t>
            </a:r>
            <a:br>
              <a:rPr lang="en-US" dirty="0"/>
            </a:br>
            <a:endParaRPr lang="en-US" dirty="0"/>
          </a:p>
        </p:txBody>
      </p:sp>
      <p:sp>
        <p:nvSpPr>
          <p:cNvPr id="3" name="Content Placeholder 2">
            <a:extLst>
              <a:ext uri="{FF2B5EF4-FFF2-40B4-BE49-F238E27FC236}">
                <a16:creationId xmlns:a16="http://schemas.microsoft.com/office/drawing/2014/main" id="{9969920E-FE57-4E24-9AAA-4880A5FADD9E}"/>
              </a:ext>
            </a:extLst>
          </p:cNvPr>
          <p:cNvSpPr>
            <a:spLocks noGrp="1"/>
          </p:cNvSpPr>
          <p:nvPr>
            <p:ph idx="1"/>
          </p:nvPr>
        </p:nvSpPr>
        <p:spPr/>
        <p:txBody>
          <a:bodyPr/>
          <a:lstStyle/>
          <a:p>
            <a:r>
              <a:rPr lang="en-US" dirty="0"/>
              <a:t>Current </a:t>
            </a:r>
            <a:r>
              <a:rPr lang="en-US" dirty="0" err="1"/>
              <a:t>GCodbc</a:t>
            </a:r>
            <a:r>
              <a:rPr lang="en-US" dirty="0"/>
              <a:t> Data layer has issues like memory leak</a:t>
            </a:r>
          </a:p>
          <a:p>
            <a:r>
              <a:rPr lang="en-US" dirty="0"/>
              <a:t>SQL injection problem ( App Sec)</a:t>
            </a:r>
          </a:p>
          <a:p>
            <a:r>
              <a:rPr lang="en-US" dirty="0"/>
              <a:t>Redundant SQL queries 	</a:t>
            </a:r>
          </a:p>
          <a:p>
            <a:r>
              <a:rPr lang="en-US" dirty="0"/>
              <a:t>Non Unit testable code</a:t>
            </a:r>
          </a:p>
          <a:p>
            <a:r>
              <a:rPr lang="en-US" dirty="0"/>
              <a:t>Database dependency</a:t>
            </a:r>
          </a:p>
        </p:txBody>
      </p:sp>
    </p:spTree>
    <p:extLst>
      <p:ext uri="{BB962C8B-B14F-4D97-AF65-F5344CB8AC3E}">
        <p14:creationId xmlns:p14="http://schemas.microsoft.com/office/powerpoint/2010/main" val="3330644533"/>
      </p:ext>
    </p:extLst>
  </p:cSld>
  <p:clrMapOvr>
    <a:masterClrMapping/>
  </p:clrMapOvr>
  <p:transition>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Inline SQL Query Statistics (</a:t>
            </a:r>
            <a:r>
              <a:rPr lang="en-US" dirty="0" err="1"/>
              <a:t>Approx</a:t>
            </a:r>
            <a:r>
              <a:rPr lang="en-US" dirty="0"/>
              <a:t>)</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099797"/>
              </p:ext>
            </p:extLst>
          </p:nvPr>
        </p:nvGraphicFramePr>
        <p:xfrm>
          <a:off x="757238" y="1414463"/>
          <a:ext cx="10596562" cy="47958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18721384"/>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47650" y="387887"/>
            <a:ext cx="11468099" cy="779463"/>
          </a:xfrm>
        </p:spPr>
        <p:txBody>
          <a:bodyPr/>
          <a:lstStyle/>
          <a:p>
            <a:r>
              <a:rPr lang="en-US" dirty="0"/>
              <a:t>Inline Query Statistics in Practice Management(</a:t>
            </a:r>
            <a:r>
              <a:rPr lang="en-US" dirty="0" err="1"/>
              <a:t>Approx</a:t>
            </a:r>
            <a:r>
              <a:rPr lang="en-US" dirty="0"/>
              <a:t>)</a:t>
            </a:r>
          </a:p>
        </p:txBody>
      </p:sp>
      <p:graphicFrame>
        <p:nvGraphicFramePr>
          <p:cNvPr id="6" name="Content Placeholder 4">
            <a:extLst>
              <a:ext uri="{FF2B5EF4-FFF2-40B4-BE49-F238E27FC236}">
                <a16:creationId xmlns:a16="http://schemas.microsoft.com/office/drawing/2014/main" id="{1F880AC2-1E0F-451E-A732-DF23860948D1}"/>
              </a:ext>
            </a:extLst>
          </p:cNvPr>
          <p:cNvGraphicFramePr>
            <a:graphicFrameLocks noGrp="1"/>
          </p:cNvGraphicFramePr>
          <p:nvPr>
            <p:ph idx="1"/>
            <p:extLst>
              <p:ext uri="{D42A27DB-BD31-4B8C-83A1-F6EECF244321}">
                <p14:modId xmlns:p14="http://schemas.microsoft.com/office/powerpoint/2010/main" val="254715795"/>
              </p:ext>
            </p:extLst>
          </p:nvPr>
        </p:nvGraphicFramePr>
        <p:xfrm>
          <a:off x="609600" y="1276350"/>
          <a:ext cx="10744200" cy="48958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79919823"/>
      </p:ext>
    </p:extLst>
  </p:cSld>
  <p:clrMapOvr>
    <a:masterClrMapping/>
  </p:clrMapOvr>
  <mc:AlternateContent xmlns:mc="http://schemas.openxmlformats.org/markup-compatibility/2006" xmlns:p14="http://schemas.microsoft.com/office/powerpoint/2010/main">
    <mc:Choice Requires="p14">
      <p:transition p14:dur="400">
        <p:wipe/>
      </p:transition>
    </mc:Choice>
    <mc:Fallback xmlns="">
      <p:transition>
        <p:wip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C4B95-DA82-844F-A58F-805102718B3A}"/>
              </a:ext>
            </a:extLst>
          </p:cNvPr>
          <p:cNvSpPr>
            <a:spLocks noGrp="1"/>
          </p:cNvSpPr>
          <p:nvPr>
            <p:ph type="title"/>
          </p:nvPr>
        </p:nvSpPr>
        <p:spPr>
          <a:xfrm>
            <a:off x="466725" y="158762"/>
            <a:ext cx="10744199" cy="779463"/>
          </a:xfrm>
        </p:spPr>
        <p:txBody>
          <a:bodyPr/>
          <a:lstStyle/>
          <a:p>
            <a:r>
              <a:rPr lang="en-US" dirty="0"/>
              <a:t>Technical Details</a:t>
            </a:r>
          </a:p>
        </p:txBody>
      </p:sp>
      <p:sp>
        <p:nvSpPr>
          <p:cNvPr id="33" name="Rectangle 32">
            <a:extLst>
              <a:ext uri="{FF2B5EF4-FFF2-40B4-BE49-F238E27FC236}">
                <a16:creationId xmlns:a16="http://schemas.microsoft.com/office/drawing/2014/main" id="{64689B71-C072-4123-B28D-0FDDC1B3D52D}"/>
              </a:ext>
            </a:extLst>
          </p:cNvPr>
          <p:cNvSpPr/>
          <p:nvPr/>
        </p:nvSpPr>
        <p:spPr>
          <a:xfrm>
            <a:off x="2998088" y="1372179"/>
            <a:ext cx="1935862" cy="372615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Practice Management</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34" name="Rectangle 33">
            <a:extLst>
              <a:ext uri="{FF2B5EF4-FFF2-40B4-BE49-F238E27FC236}">
                <a16:creationId xmlns:a16="http://schemas.microsoft.com/office/drawing/2014/main" id="{9C940452-72D9-42C0-B108-8C1B04E92035}"/>
              </a:ext>
            </a:extLst>
          </p:cNvPr>
          <p:cNvSpPr/>
          <p:nvPr/>
        </p:nvSpPr>
        <p:spPr>
          <a:xfrm>
            <a:off x="3101391" y="2020113"/>
            <a:ext cx="1727784"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UI</a:t>
            </a:r>
          </a:p>
          <a:p>
            <a:pPr algn="ctr"/>
            <a:endParaRPr lang="en-US" dirty="0"/>
          </a:p>
          <a:p>
            <a:pPr algn="ctr"/>
            <a:endParaRPr lang="en-US" dirty="0"/>
          </a:p>
        </p:txBody>
      </p:sp>
      <p:sp>
        <p:nvSpPr>
          <p:cNvPr id="35" name="Rectangle 34">
            <a:extLst>
              <a:ext uri="{FF2B5EF4-FFF2-40B4-BE49-F238E27FC236}">
                <a16:creationId xmlns:a16="http://schemas.microsoft.com/office/drawing/2014/main" id="{CBBD4A3A-00C0-458B-8B9D-955A665A7430}"/>
              </a:ext>
            </a:extLst>
          </p:cNvPr>
          <p:cNvSpPr/>
          <p:nvPr/>
        </p:nvSpPr>
        <p:spPr>
          <a:xfrm>
            <a:off x="3124457" y="4038036"/>
            <a:ext cx="1704717"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a:p>
            <a:pPr algn="ctr"/>
            <a:endParaRPr lang="en-US" dirty="0"/>
          </a:p>
          <a:p>
            <a:pPr algn="ctr"/>
            <a:endParaRPr lang="en-US" dirty="0"/>
          </a:p>
        </p:txBody>
      </p:sp>
      <p:sp>
        <p:nvSpPr>
          <p:cNvPr id="36" name="Rectangle 35">
            <a:extLst>
              <a:ext uri="{FF2B5EF4-FFF2-40B4-BE49-F238E27FC236}">
                <a16:creationId xmlns:a16="http://schemas.microsoft.com/office/drawing/2014/main" id="{073E7441-2989-47D8-9E9C-70D9AE8B36C9}"/>
              </a:ext>
            </a:extLst>
          </p:cNvPr>
          <p:cNvSpPr/>
          <p:nvPr/>
        </p:nvSpPr>
        <p:spPr>
          <a:xfrm>
            <a:off x="3124457" y="2999881"/>
            <a:ext cx="1704717"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Data Models</a:t>
            </a:r>
          </a:p>
          <a:p>
            <a:pPr algn="ctr"/>
            <a:endParaRPr lang="en-US" dirty="0"/>
          </a:p>
          <a:p>
            <a:pPr algn="ctr"/>
            <a:endParaRPr lang="en-US" dirty="0"/>
          </a:p>
        </p:txBody>
      </p:sp>
      <p:sp>
        <p:nvSpPr>
          <p:cNvPr id="37" name="Rectangle 36">
            <a:extLst>
              <a:ext uri="{FF2B5EF4-FFF2-40B4-BE49-F238E27FC236}">
                <a16:creationId xmlns:a16="http://schemas.microsoft.com/office/drawing/2014/main" id="{76CAF3DE-53F5-41C7-A100-B5ED75339B63}"/>
              </a:ext>
            </a:extLst>
          </p:cNvPr>
          <p:cNvSpPr/>
          <p:nvPr/>
        </p:nvSpPr>
        <p:spPr>
          <a:xfrm>
            <a:off x="3217854" y="2410454"/>
            <a:ext cx="466475"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p:txBody>
      </p:sp>
      <p:sp>
        <p:nvSpPr>
          <p:cNvPr id="38" name="Rectangle 37">
            <a:extLst>
              <a:ext uri="{FF2B5EF4-FFF2-40B4-BE49-F238E27FC236}">
                <a16:creationId xmlns:a16="http://schemas.microsoft.com/office/drawing/2014/main" id="{75D35093-FC74-484B-805F-CD697385BC4D}"/>
              </a:ext>
            </a:extLst>
          </p:cNvPr>
          <p:cNvSpPr/>
          <p:nvPr/>
        </p:nvSpPr>
        <p:spPr>
          <a:xfrm>
            <a:off x="3976815" y="3378219"/>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
        <p:nvSpPr>
          <p:cNvPr id="39" name="Rectangle 38">
            <a:extLst>
              <a:ext uri="{FF2B5EF4-FFF2-40B4-BE49-F238E27FC236}">
                <a16:creationId xmlns:a16="http://schemas.microsoft.com/office/drawing/2014/main" id="{93F2FB54-ED05-4ADF-8E18-8223633CFB3A}"/>
              </a:ext>
            </a:extLst>
          </p:cNvPr>
          <p:cNvSpPr/>
          <p:nvPr/>
        </p:nvSpPr>
        <p:spPr>
          <a:xfrm>
            <a:off x="3227380" y="3387157"/>
            <a:ext cx="466475"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p:txBody>
      </p:sp>
      <p:sp>
        <p:nvSpPr>
          <p:cNvPr id="40" name="Rectangle 39">
            <a:extLst>
              <a:ext uri="{FF2B5EF4-FFF2-40B4-BE49-F238E27FC236}">
                <a16:creationId xmlns:a16="http://schemas.microsoft.com/office/drawing/2014/main" id="{47D926F4-24EA-40B1-9982-2E82F8427174}"/>
              </a:ext>
            </a:extLst>
          </p:cNvPr>
          <p:cNvSpPr/>
          <p:nvPr/>
        </p:nvSpPr>
        <p:spPr>
          <a:xfrm>
            <a:off x="3965283" y="4425477"/>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
        <p:nvSpPr>
          <p:cNvPr id="11" name="Rectangle 10">
            <a:extLst>
              <a:ext uri="{FF2B5EF4-FFF2-40B4-BE49-F238E27FC236}">
                <a16:creationId xmlns:a16="http://schemas.microsoft.com/office/drawing/2014/main" id="{EA49E47C-9188-476E-B675-32E66CC6893C}"/>
              </a:ext>
            </a:extLst>
          </p:cNvPr>
          <p:cNvSpPr/>
          <p:nvPr/>
        </p:nvSpPr>
        <p:spPr>
          <a:xfrm>
            <a:off x="3976815" y="2399367"/>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Tree>
    <p:extLst>
      <p:ext uri="{BB962C8B-B14F-4D97-AF65-F5344CB8AC3E}">
        <p14:creationId xmlns:p14="http://schemas.microsoft.com/office/powerpoint/2010/main" val="3726318439"/>
      </p:ext>
    </p:extLst>
  </p:cSld>
  <p:clrMapOvr>
    <a:masterClrMapping/>
  </p:clrMapOvr>
  <p:transition>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C4B95-DA82-844F-A58F-805102718B3A}"/>
              </a:ext>
            </a:extLst>
          </p:cNvPr>
          <p:cNvSpPr>
            <a:spLocks noGrp="1"/>
          </p:cNvSpPr>
          <p:nvPr>
            <p:ph type="title"/>
          </p:nvPr>
        </p:nvSpPr>
        <p:spPr>
          <a:xfrm>
            <a:off x="466725" y="179441"/>
            <a:ext cx="10744199" cy="779463"/>
          </a:xfrm>
        </p:spPr>
        <p:txBody>
          <a:bodyPr/>
          <a:lstStyle/>
          <a:p>
            <a:r>
              <a:rPr lang="en-US" dirty="0"/>
              <a:t>Technical Details</a:t>
            </a:r>
          </a:p>
        </p:txBody>
      </p:sp>
      <p:sp>
        <p:nvSpPr>
          <p:cNvPr id="22" name="Rectangle 21">
            <a:extLst>
              <a:ext uri="{FF2B5EF4-FFF2-40B4-BE49-F238E27FC236}">
                <a16:creationId xmlns:a16="http://schemas.microsoft.com/office/drawing/2014/main" id="{18AB2EA5-B616-47A2-AB3E-70BD9099C295}"/>
              </a:ext>
            </a:extLst>
          </p:cNvPr>
          <p:cNvSpPr/>
          <p:nvPr/>
        </p:nvSpPr>
        <p:spPr>
          <a:xfrm>
            <a:off x="5632784" y="998513"/>
            <a:ext cx="4520866" cy="4478362"/>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Data Repository</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3" name="Rectangle 22">
            <a:extLst>
              <a:ext uri="{FF2B5EF4-FFF2-40B4-BE49-F238E27FC236}">
                <a16:creationId xmlns:a16="http://schemas.microsoft.com/office/drawing/2014/main" id="{841802A9-2DC4-4625-9C3C-B9AA6F5355B2}"/>
              </a:ext>
            </a:extLst>
          </p:cNvPr>
          <p:cNvSpPr/>
          <p:nvPr/>
        </p:nvSpPr>
        <p:spPr>
          <a:xfrm>
            <a:off x="5723459" y="1609992"/>
            <a:ext cx="372541" cy="3704957"/>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Manager</a:t>
            </a:r>
          </a:p>
          <a:p>
            <a:pPr algn="ctr"/>
            <a:endParaRPr lang="en-US" dirty="0"/>
          </a:p>
          <a:p>
            <a:pPr algn="ctr"/>
            <a:endParaRPr lang="en-US" dirty="0"/>
          </a:p>
        </p:txBody>
      </p:sp>
      <p:sp>
        <p:nvSpPr>
          <p:cNvPr id="24" name="Rectangle 23">
            <a:extLst>
              <a:ext uri="{FF2B5EF4-FFF2-40B4-BE49-F238E27FC236}">
                <a16:creationId xmlns:a16="http://schemas.microsoft.com/office/drawing/2014/main" id="{179D4638-3512-4AD4-A18F-9AEEC0FF11F1}"/>
              </a:ext>
            </a:extLst>
          </p:cNvPr>
          <p:cNvSpPr/>
          <p:nvPr/>
        </p:nvSpPr>
        <p:spPr>
          <a:xfrm>
            <a:off x="7071904" y="1609992"/>
            <a:ext cx="1710145"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Repository 1</a:t>
            </a:r>
          </a:p>
          <a:p>
            <a:pPr algn="ctr"/>
            <a:endParaRPr lang="en-US" dirty="0"/>
          </a:p>
          <a:p>
            <a:pPr algn="ctr"/>
            <a:endParaRPr lang="en-US" dirty="0"/>
          </a:p>
        </p:txBody>
      </p:sp>
      <p:sp>
        <p:nvSpPr>
          <p:cNvPr id="28" name="Rectangle 27">
            <a:extLst>
              <a:ext uri="{FF2B5EF4-FFF2-40B4-BE49-F238E27FC236}">
                <a16:creationId xmlns:a16="http://schemas.microsoft.com/office/drawing/2014/main" id="{A1C46CC9-2A43-4295-8C44-2A1542962571}"/>
              </a:ext>
            </a:extLst>
          </p:cNvPr>
          <p:cNvSpPr/>
          <p:nvPr/>
        </p:nvSpPr>
        <p:spPr>
          <a:xfrm>
            <a:off x="7071904" y="2754345"/>
            <a:ext cx="1710145"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Repository 2</a:t>
            </a:r>
          </a:p>
          <a:p>
            <a:pPr algn="ctr"/>
            <a:endParaRPr lang="en-US" dirty="0"/>
          </a:p>
          <a:p>
            <a:pPr algn="ctr"/>
            <a:endParaRPr lang="en-US" dirty="0"/>
          </a:p>
        </p:txBody>
      </p:sp>
      <p:cxnSp>
        <p:nvCxnSpPr>
          <p:cNvPr id="31" name="Straight Arrow Connector 30">
            <a:extLst>
              <a:ext uri="{FF2B5EF4-FFF2-40B4-BE49-F238E27FC236}">
                <a16:creationId xmlns:a16="http://schemas.microsoft.com/office/drawing/2014/main" id="{D4930F5E-684F-43FC-8D35-CF5CABFB9451}"/>
              </a:ext>
            </a:extLst>
          </p:cNvPr>
          <p:cNvCxnSpPr/>
          <p:nvPr/>
        </p:nvCxnSpPr>
        <p:spPr>
          <a:xfrm>
            <a:off x="6096000" y="2049145"/>
            <a:ext cx="9759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BA3D9C37-FD8A-4BC5-BFAC-5ADCE175474D}"/>
              </a:ext>
            </a:extLst>
          </p:cNvPr>
          <p:cNvCxnSpPr/>
          <p:nvPr/>
        </p:nvCxnSpPr>
        <p:spPr>
          <a:xfrm>
            <a:off x="6096000" y="3252036"/>
            <a:ext cx="9759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C93F9E6D-C3D0-43E3-9000-3530DC783CC5}"/>
              </a:ext>
            </a:extLst>
          </p:cNvPr>
          <p:cNvCxnSpPr>
            <a:cxnSpLocks/>
          </p:cNvCxnSpPr>
          <p:nvPr/>
        </p:nvCxnSpPr>
        <p:spPr>
          <a:xfrm>
            <a:off x="4651834" y="2641471"/>
            <a:ext cx="107162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ECA5F718-0F76-473B-A7AB-C4A52DC06B69}"/>
              </a:ext>
            </a:extLst>
          </p:cNvPr>
          <p:cNvCxnSpPr>
            <a:cxnSpLocks/>
          </p:cNvCxnSpPr>
          <p:nvPr/>
        </p:nvCxnSpPr>
        <p:spPr>
          <a:xfrm>
            <a:off x="4651835" y="3839389"/>
            <a:ext cx="107162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FF473F45-DA1C-40C4-A882-BEB9A3D51E89}"/>
              </a:ext>
            </a:extLst>
          </p:cNvPr>
          <p:cNvCxnSpPr>
            <a:cxnSpLocks/>
          </p:cNvCxnSpPr>
          <p:nvPr/>
        </p:nvCxnSpPr>
        <p:spPr>
          <a:xfrm>
            <a:off x="4619609" y="4751868"/>
            <a:ext cx="107162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Rectangle 20">
            <a:extLst>
              <a:ext uri="{FF2B5EF4-FFF2-40B4-BE49-F238E27FC236}">
                <a16:creationId xmlns:a16="http://schemas.microsoft.com/office/drawing/2014/main" id="{29F104E4-77D0-4071-85AE-4E5D17D7C4DD}"/>
              </a:ext>
            </a:extLst>
          </p:cNvPr>
          <p:cNvSpPr/>
          <p:nvPr/>
        </p:nvSpPr>
        <p:spPr>
          <a:xfrm>
            <a:off x="2998088" y="1372179"/>
            <a:ext cx="1935862" cy="372615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Practice Management</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35" name="Rectangle 34">
            <a:extLst>
              <a:ext uri="{FF2B5EF4-FFF2-40B4-BE49-F238E27FC236}">
                <a16:creationId xmlns:a16="http://schemas.microsoft.com/office/drawing/2014/main" id="{66F76BAB-2EB1-4963-9F40-4305A80AE6BA}"/>
              </a:ext>
            </a:extLst>
          </p:cNvPr>
          <p:cNvSpPr/>
          <p:nvPr/>
        </p:nvSpPr>
        <p:spPr>
          <a:xfrm>
            <a:off x="3101391" y="2020113"/>
            <a:ext cx="1727784"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UI</a:t>
            </a:r>
          </a:p>
          <a:p>
            <a:pPr algn="ctr"/>
            <a:endParaRPr lang="en-US" dirty="0"/>
          </a:p>
          <a:p>
            <a:pPr algn="ctr"/>
            <a:endParaRPr lang="en-US" dirty="0"/>
          </a:p>
        </p:txBody>
      </p:sp>
      <p:sp>
        <p:nvSpPr>
          <p:cNvPr id="36" name="Rectangle 35">
            <a:extLst>
              <a:ext uri="{FF2B5EF4-FFF2-40B4-BE49-F238E27FC236}">
                <a16:creationId xmlns:a16="http://schemas.microsoft.com/office/drawing/2014/main" id="{4B54A83E-8696-4188-8C2A-7092E59BE66C}"/>
              </a:ext>
            </a:extLst>
          </p:cNvPr>
          <p:cNvSpPr/>
          <p:nvPr/>
        </p:nvSpPr>
        <p:spPr>
          <a:xfrm>
            <a:off x="3124457" y="4038036"/>
            <a:ext cx="1704717"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a:p>
            <a:pPr algn="ctr"/>
            <a:endParaRPr lang="en-US" dirty="0"/>
          </a:p>
          <a:p>
            <a:pPr algn="ctr"/>
            <a:endParaRPr lang="en-US" dirty="0"/>
          </a:p>
        </p:txBody>
      </p:sp>
      <p:sp>
        <p:nvSpPr>
          <p:cNvPr id="37" name="Rectangle 36">
            <a:extLst>
              <a:ext uri="{FF2B5EF4-FFF2-40B4-BE49-F238E27FC236}">
                <a16:creationId xmlns:a16="http://schemas.microsoft.com/office/drawing/2014/main" id="{7569B46F-00FE-4B28-A2AD-0C89C8DB6863}"/>
              </a:ext>
            </a:extLst>
          </p:cNvPr>
          <p:cNvSpPr/>
          <p:nvPr/>
        </p:nvSpPr>
        <p:spPr>
          <a:xfrm>
            <a:off x="3124457" y="2999881"/>
            <a:ext cx="1704717" cy="878306"/>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Data Models</a:t>
            </a:r>
          </a:p>
          <a:p>
            <a:pPr algn="ctr"/>
            <a:endParaRPr lang="en-US" dirty="0"/>
          </a:p>
          <a:p>
            <a:pPr algn="ctr"/>
            <a:endParaRPr lang="en-US" dirty="0"/>
          </a:p>
        </p:txBody>
      </p:sp>
      <p:sp>
        <p:nvSpPr>
          <p:cNvPr id="38" name="Rectangle 37">
            <a:extLst>
              <a:ext uri="{FF2B5EF4-FFF2-40B4-BE49-F238E27FC236}">
                <a16:creationId xmlns:a16="http://schemas.microsoft.com/office/drawing/2014/main" id="{24FEA0C9-FD1E-4923-BFF8-C6831745F29B}"/>
              </a:ext>
            </a:extLst>
          </p:cNvPr>
          <p:cNvSpPr/>
          <p:nvPr/>
        </p:nvSpPr>
        <p:spPr>
          <a:xfrm>
            <a:off x="3217854" y="2410454"/>
            <a:ext cx="466475"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p:txBody>
      </p:sp>
      <p:sp>
        <p:nvSpPr>
          <p:cNvPr id="39" name="Rectangle 38">
            <a:extLst>
              <a:ext uri="{FF2B5EF4-FFF2-40B4-BE49-F238E27FC236}">
                <a16:creationId xmlns:a16="http://schemas.microsoft.com/office/drawing/2014/main" id="{28162C69-018F-4739-A164-C9BEA0326AC0}"/>
              </a:ext>
            </a:extLst>
          </p:cNvPr>
          <p:cNvSpPr/>
          <p:nvPr/>
        </p:nvSpPr>
        <p:spPr>
          <a:xfrm>
            <a:off x="3976815" y="3378219"/>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
        <p:nvSpPr>
          <p:cNvPr id="40" name="Rectangle 39">
            <a:extLst>
              <a:ext uri="{FF2B5EF4-FFF2-40B4-BE49-F238E27FC236}">
                <a16:creationId xmlns:a16="http://schemas.microsoft.com/office/drawing/2014/main" id="{8A27778D-357D-432D-AF1B-42A097F62757}"/>
              </a:ext>
            </a:extLst>
          </p:cNvPr>
          <p:cNvSpPr/>
          <p:nvPr/>
        </p:nvSpPr>
        <p:spPr>
          <a:xfrm>
            <a:off x="3227380" y="3387157"/>
            <a:ext cx="466475"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BL</a:t>
            </a:r>
          </a:p>
        </p:txBody>
      </p:sp>
      <p:sp>
        <p:nvSpPr>
          <p:cNvPr id="41" name="Rectangle 40">
            <a:extLst>
              <a:ext uri="{FF2B5EF4-FFF2-40B4-BE49-F238E27FC236}">
                <a16:creationId xmlns:a16="http://schemas.microsoft.com/office/drawing/2014/main" id="{16874C18-F104-4E55-95DD-90FB263B3CAD}"/>
              </a:ext>
            </a:extLst>
          </p:cNvPr>
          <p:cNvSpPr/>
          <p:nvPr/>
        </p:nvSpPr>
        <p:spPr>
          <a:xfrm>
            <a:off x="3965283" y="4425477"/>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
        <p:nvSpPr>
          <p:cNvPr id="42" name="Rectangle 41">
            <a:extLst>
              <a:ext uri="{FF2B5EF4-FFF2-40B4-BE49-F238E27FC236}">
                <a16:creationId xmlns:a16="http://schemas.microsoft.com/office/drawing/2014/main" id="{A86ECD77-48B1-414F-9D81-A9844496E4DF}"/>
              </a:ext>
            </a:extLst>
          </p:cNvPr>
          <p:cNvSpPr/>
          <p:nvPr/>
        </p:nvSpPr>
        <p:spPr>
          <a:xfrm>
            <a:off x="3976815" y="2399367"/>
            <a:ext cx="724023" cy="408073"/>
          </a:xfrm>
          <a:prstGeom prst="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SQL</a:t>
            </a:r>
          </a:p>
        </p:txBody>
      </p:sp>
    </p:spTree>
    <p:extLst>
      <p:ext uri="{BB962C8B-B14F-4D97-AF65-F5344CB8AC3E}">
        <p14:creationId xmlns:p14="http://schemas.microsoft.com/office/powerpoint/2010/main" val="327256690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path" presetSubtype="0" accel="50000" decel="50000" fill="hold" grpId="0" nodeType="clickEffect">
                                  <p:stCondLst>
                                    <p:cond delay="0"/>
                                  </p:stCondLst>
                                  <p:childTnLst>
                                    <p:animMotion origin="layout" path="M 6.25E-7 1.85185E-6 L 0.25859 -0.05949 " pathEditMode="relative" rAng="0" ptsTypes="AA">
                                      <p:cBhvr>
                                        <p:cTn id="35" dur="2000" fill="hold"/>
                                        <p:tgtEl>
                                          <p:spTgt spid="42"/>
                                        </p:tgtEl>
                                        <p:attrNameLst>
                                          <p:attrName>ppt_x</p:attrName>
                                          <p:attrName>ppt_y</p:attrName>
                                        </p:attrNameLst>
                                      </p:cBhvr>
                                      <p:rCtr x="12930" y="-2986"/>
                                    </p:animMotion>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grpId="0" nodeType="clickEffect">
                                  <p:stCondLst>
                                    <p:cond delay="0"/>
                                  </p:stCondLst>
                                  <p:childTnLst>
                                    <p:animMotion origin="layout" path="M 6.25E-7 -2.22222E-6 L 0.32773 -0.20023 " pathEditMode="relative" rAng="0" ptsTypes="AA">
                                      <p:cBhvr>
                                        <p:cTn id="39" dur="2000" fill="hold"/>
                                        <p:tgtEl>
                                          <p:spTgt spid="39"/>
                                        </p:tgtEl>
                                        <p:attrNameLst>
                                          <p:attrName>ppt_x</p:attrName>
                                          <p:attrName>ppt_y</p:attrName>
                                        </p:attrNameLst>
                                      </p:cBhvr>
                                      <p:rCtr x="16380" y="-10023"/>
                                    </p:animMotion>
                                  </p:childTnLst>
                                </p:cTn>
                              </p:par>
                            </p:childTnLst>
                          </p:cTn>
                        </p:par>
                      </p:childTnLst>
                    </p:cTn>
                  </p:par>
                  <p:par>
                    <p:cTn id="40" fill="hold">
                      <p:stCondLst>
                        <p:cond delay="indefinite"/>
                      </p:stCondLst>
                      <p:childTnLst>
                        <p:par>
                          <p:cTn id="41" fill="hold">
                            <p:stCondLst>
                              <p:cond delay="0"/>
                            </p:stCondLst>
                            <p:childTnLst>
                              <p:par>
                                <p:cTn id="42" presetID="42" presetClass="path" presetSubtype="0" accel="50000" decel="50000" fill="hold" grpId="0" nodeType="clickEffect">
                                  <p:stCondLst>
                                    <p:cond delay="0"/>
                                  </p:stCondLst>
                                  <p:childTnLst>
                                    <p:animMotion origin="layout" path="M 2.08333E-6 1.11022E-16 L 0.26927 -0.18843 " pathEditMode="relative" rAng="0" ptsTypes="AA">
                                      <p:cBhvr>
                                        <p:cTn id="43" dur="2000" fill="hold"/>
                                        <p:tgtEl>
                                          <p:spTgt spid="41"/>
                                        </p:tgtEl>
                                        <p:attrNameLst>
                                          <p:attrName>ppt_x</p:attrName>
                                          <p:attrName>ppt_y</p:attrName>
                                        </p:attrNameLst>
                                      </p:cBhvr>
                                      <p:rCtr x="13464" y="-942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8" grpId="0" animBg="1"/>
      <p:bldP spid="39" grpId="0" animBg="1"/>
      <p:bldP spid="41" grpId="0" animBg="1"/>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9DAF17-529B-4AA5-AFAC-8504D8B5164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Architecture</a:t>
            </a:r>
          </a:p>
        </p:txBody>
      </p:sp>
      <p:pic>
        <p:nvPicPr>
          <p:cNvPr id="1026" name="Picture 2">
            <a:extLst>
              <a:ext uri="{FF2B5EF4-FFF2-40B4-BE49-F238E27FC236}">
                <a16:creationId xmlns:a16="http://schemas.microsoft.com/office/drawing/2014/main" id="{EA4CA9FD-CB5F-4975-A2BE-C1345C2C25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9060" y="1198964"/>
            <a:ext cx="7642860" cy="5247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5401360"/>
      </p:ext>
    </p:extLst>
  </p:cSld>
  <p:clrMapOvr>
    <a:masterClrMapping/>
  </p:clrMapOvr>
  <p:transition>
    <p:wipe/>
  </p:transition>
</p:sld>
</file>

<file path=ppt/theme/theme1.xml><?xml version="1.0" encoding="utf-8"?>
<a:theme xmlns:a="http://schemas.openxmlformats.org/drawingml/2006/main" name="Office Theme">
  <a:themeElements>
    <a:clrScheme name="NextGen-4-final">
      <a:dk1>
        <a:srgbClr val="333232"/>
      </a:dk1>
      <a:lt1>
        <a:srgbClr val="FFFFFF"/>
      </a:lt1>
      <a:dk2>
        <a:srgbClr val="003B5C"/>
      </a:dk2>
      <a:lt2>
        <a:srgbClr val="D7D2CB"/>
      </a:lt2>
      <a:accent1>
        <a:srgbClr val="C76E4D"/>
      </a:accent1>
      <a:accent2>
        <a:srgbClr val="4E868F"/>
      </a:accent2>
      <a:accent3>
        <a:srgbClr val="512A44"/>
      </a:accent3>
      <a:accent4>
        <a:srgbClr val="7F9C90"/>
      </a:accent4>
      <a:accent5>
        <a:srgbClr val="A3343A"/>
      </a:accent5>
      <a:accent6>
        <a:srgbClr val="D6A561"/>
      </a:accent6>
      <a:hlink>
        <a:srgbClr val="C76E4D"/>
      </a:hlink>
      <a:folHlink>
        <a:srgbClr val="4E868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1">
              <a:lumMod val="75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brightOrange">
      <a:srgbClr val="E86742"/>
    </a:custClr>
    <a:custClr name="brown">
      <a:srgbClr val="8C8279"/>
    </a:custClr>
    <a:custClr name="brightBlue">
      <a:srgbClr val="9ED9D8"/>
    </a:custClr>
  </a:custClr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594</Words>
  <Application>Microsoft Office PowerPoint</Application>
  <PresentationFormat>Widescreen</PresentationFormat>
  <Paragraphs>162</Paragraphs>
  <Slides>20</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Helvetica</vt:lpstr>
      <vt:lpstr>Office Theme</vt:lpstr>
      <vt:lpstr>NextGen Enterprise Data Repository</vt:lpstr>
      <vt:lpstr>Agenda</vt:lpstr>
      <vt:lpstr>Introduction</vt:lpstr>
      <vt:lpstr>Current Challenges </vt:lpstr>
      <vt:lpstr>Inline SQL Query Statistics (Approx)</vt:lpstr>
      <vt:lpstr>Inline Query Statistics in Practice Management(Approx)</vt:lpstr>
      <vt:lpstr>Technical Details</vt:lpstr>
      <vt:lpstr>Technical Details</vt:lpstr>
      <vt:lpstr>Architecture</vt:lpstr>
      <vt:lpstr>Implementation plan</vt:lpstr>
      <vt:lpstr>Technology</vt:lpstr>
      <vt:lpstr> Repository Pattern </vt:lpstr>
      <vt:lpstr>Pros </vt:lpstr>
      <vt:lpstr>Cons</vt:lpstr>
      <vt:lpstr>Estimation ?</vt:lpstr>
      <vt:lpstr>Timeline</vt:lpstr>
      <vt:lpstr>Icons</vt:lpstr>
      <vt:lpstr>Thank you.</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NextGen Enterprise Data Repository</dc:title>
  <dc:creator>Vinay Kumar Ghagarwale</dc:creator>
  <cp:lastModifiedBy>Vinay Kumar Ghagarwale</cp:lastModifiedBy>
  <cp:revision>8</cp:revision>
  <dcterms:created xsi:type="dcterms:W3CDTF">2019-02-13T08:48:10Z</dcterms:created>
  <dcterms:modified xsi:type="dcterms:W3CDTF">2019-02-14T04:55:15Z</dcterms:modified>
</cp:coreProperties>
</file>